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ACFB-36F8-4C01-A3D9-259A834E8639}" type="datetimeFigureOut">
              <a:rPr lang="sk-SK" smtClean="0"/>
              <a:pPr/>
              <a:t>12. 1. 2016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0263-CFB1-4F10-AC13-7FB88E868D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ACFB-36F8-4C01-A3D9-259A834E8639}" type="datetimeFigureOut">
              <a:rPr lang="sk-SK" smtClean="0"/>
              <a:pPr/>
              <a:t>12. 1. 2016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0263-CFB1-4F10-AC13-7FB88E868D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ACFB-36F8-4C01-A3D9-259A834E8639}" type="datetimeFigureOut">
              <a:rPr lang="sk-SK" smtClean="0"/>
              <a:pPr/>
              <a:t>12. 1. 2016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0263-CFB1-4F10-AC13-7FB88E868D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ACFB-36F8-4C01-A3D9-259A834E8639}" type="datetimeFigureOut">
              <a:rPr lang="sk-SK" smtClean="0"/>
              <a:pPr/>
              <a:t>12. 1. 2016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0263-CFB1-4F10-AC13-7FB88E868D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ACFB-36F8-4C01-A3D9-259A834E8639}" type="datetimeFigureOut">
              <a:rPr lang="sk-SK" smtClean="0"/>
              <a:pPr/>
              <a:t>12. 1. 2016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0263-CFB1-4F10-AC13-7FB88E868D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ACFB-36F8-4C01-A3D9-259A834E8639}" type="datetimeFigureOut">
              <a:rPr lang="sk-SK" smtClean="0"/>
              <a:pPr/>
              <a:t>12. 1. 2016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0263-CFB1-4F10-AC13-7FB88E868D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ACFB-36F8-4C01-A3D9-259A834E8639}" type="datetimeFigureOut">
              <a:rPr lang="sk-SK" smtClean="0"/>
              <a:pPr/>
              <a:t>12. 1. 2016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0263-CFB1-4F10-AC13-7FB88E868D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ACFB-36F8-4C01-A3D9-259A834E8639}" type="datetimeFigureOut">
              <a:rPr lang="sk-SK" smtClean="0"/>
              <a:pPr/>
              <a:t>12. 1. 2016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0263-CFB1-4F10-AC13-7FB88E868D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ACFB-36F8-4C01-A3D9-259A834E8639}" type="datetimeFigureOut">
              <a:rPr lang="sk-SK" smtClean="0"/>
              <a:pPr/>
              <a:t>12. 1. 2016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0263-CFB1-4F10-AC13-7FB88E868D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ACFB-36F8-4C01-A3D9-259A834E8639}" type="datetimeFigureOut">
              <a:rPr lang="sk-SK" smtClean="0"/>
              <a:pPr/>
              <a:t>12. 1. 2016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0263-CFB1-4F10-AC13-7FB88E868D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ACFB-36F8-4C01-A3D9-259A834E8639}" type="datetimeFigureOut">
              <a:rPr lang="sk-SK" smtClean="0"/>
              <a:pPr/>
              <a:t>12. 1. 2016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0263-CFB1-4F10-AC13-7FB88E868D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CACFB-36F8-4C01-A3D9-259A834E8639}" type="datetimeFigureOut">
              <a:rPr lang="sk-SK" smtClean="0"/>
              <a:pPr/>
              <a:t>12. 1. 2016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50263-CFB1-4F10-AC13-7FB88E868D4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Zámená 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Pronominá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Charakteristika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Zastupujú podstatné a prídavné mená, číslovky, alebo príslovky</a:t>
            </a:r>
          </a:p>
          <a:p>
            <a:r>
              <a:rPr lang="sk-SK" dirty="0" smtClean="0"/>
              <a:t>Vo vete sú tým vetným členom, akú funkciu má slovo, ktoré zastupujú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Rozdelenie zámen: kategória druh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Osobné: základné /ja, ty, on, ona, ono, my, vy, oni, ony/ a privlastňovacie / môj, tvoj, náš, váš...sklonné; jeho, jej, ich- nesklonné/</a:t>
            </a:r>
          </a:p>
          <a:p>
            <a:r>
              <a:rPr lang="sk-SK" dirty="0" smtClean="0"/>
              <a:t>Zvratné: základné /seba, sa/ privlastňovacie /svoj/ </a:t>
            </a:r>
          </a:p>
          <a:p>
            <a:r>
              <a:rPr lang="sk-SK" dirty="0" smtClean="0"/>
              <a:t>Ukazovacie: ten, tá, to, tam</a:t>
            </a:r>
          </a:p>
          <a:p>
            <a:r>
              <a:rPr lang="sk-SK" dirty="0" smtClean="0"/>
              <a:t>Opytovacie: kto, čo aký, ktorý, čí...</a:t>
            </a:r>
          </a:p>
          <a:p>
            <a:r>
              <a:rPr lang="sk-SK" dirty="0" smtClean="0"/>
              <a:t>Vzťažné : tie isté ako opytovacie, ale spĺňajú funkciu spojky vo vzťažných vedľajších vetách</a:t>
            </a:r>
          </a:p>
          <a:p>
            <a:r>
              <a:rPr lang="sk-SK" dirty="0" smtClean="0"/>
              <a:t>Vymedzovacie: sám, samý, ten istý, nok, nikto</a:t>
            </a:r>
          </a:p>
          <a:p>
            <a:r>
              <a:rPr lang="sk-SK" dirty="0" smtClean="0"/>
              <a:t>Neurčité: dakto, niečo, voľakedy, bársčo, ktosi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Gramatické kategórie pronomín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Plnovýznamový slovný druh</a:t>
            </a:r>
          </a:p>
          <a:p>
            <a:r>
              <a:rPr lang="sk-SK" dirty="0" smtClean="0"/>
              <a:t>Má vetnočlenskú platnosť</a:t>
            </a:r>
          </a:p>
          <a:p>
            <a:r>
              <a:rPr lang="sk-SK" dirty="0" smtClean="0"/>
              <a:t>Ohybné- skloňujeme ich </a:t>
            </a:r>
          </a:p>
          <a:p>
            <a:r>
              <a:rPr lang="sk-SK" dirty="0" smtClean="0"/>
              <a:t>druh</a:t>
            </a:r>
          </a:p>
          <a:p>
            <a:r>
              <a:rPr lang="sk-SK" dirty="0" smtClean="0"/>
              <a:t>Rod</a:t>
            </a:r>
          </a:p>
          <a:p>
            <a:r>
              <a:rPr lang="sk-SK" dirty="0" smtClean="0"/>
              <a:t>Číslo</a:t>
            </a:r>
          </a:p>
          <a:p>
            <a:r>
              <a:rPr lang="sk-SK" dirty="0" smtClean="0"/>
              <a:t>Pád</a:t>
            </a:r>
          </a:p>
          <a:p>
            <a:r>
              <a:rPr lang="sk-SK" dirty="0" smtClean="0"/>
              <a:t>Vzor: prídavných mien /pekný, cudzí/, môj, samostatné skloňovanie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Kategória rodu pri zámenách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Rodové- zvyčajne majú osobitné paradigmy /súbory tvarov/ pre mužský, ženský a stredný rod, skloňujú sa podľa vzorov zámen alebo príd. </a:t>
            </a:r>
            <a:r>
              <a:rPr lang="sk-SK" dirty="0" smtClean="0"/>
              <a:t>mien</a:t>
            </a:r>
            <a:endParaRPr lang="sk-SK" dirty="0" smtClean="0"/>
          </a:p>
          <a:p>
            <a:r>
              <a:rPr lang="sk-SK" dirty="0" smtClean="0"/>
              <a:t>Bezrodové- nemajú gramatickú kategóriu rodu, majú samostatné skloňovanie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Použitie krátkych a dlhých foriem/tvarov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Dlhšie tvary osobných zámen teba, tebe, mňa, mne sa používajú pri dôraze po predložkách, a obyčajne sú na začiatku vety</a:t>
            </a:r>
          </a:p>
          <a:p>
            <a:r>
              <a:rPr lang="sk-SK" dirty="0" smtClean="0"/>
              <a:t>Krátke tvary ťa, ti, ma, mi nemôžu stáť na začiatku vety</a:t>
            </a:r>
          </a:p>
          <a:p>
            <a:r>
              <a:rPr lang="sk-SK" dirty="0" smtClean="0"/>
              <a:t>Použitie tvarov on závisí od životnosti: Vrazil som do neho na chodbe / do kamaráta/. Čakám na neho/ naňho. /na brata/</a:t>
            </a:r>
          </a:p>
          <a:p>
            <a:r>
              <a:rPr lang="sk-SK" dirty="0" smtClean="0"/>
              <a:t>! Ale pri neživotných: Položil knihu naň. /na stôl/. Čakám naň už hodinu. /na vlak/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Štylistická charakteristika zámen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Počet zámen v SZ je relatívne konečný, nepribúdajú nové, ich výskyt je však vysoký, najviac v hovorovom štýle v dialógoch</a:t>
            </a:r>
          </a:p>
          <a:p>
            <a:r>
              <a:rPr lang="sk-SK" dirty="0" smtClean="0"/>
              <a:t>Plnia v textoch často citovú, alebo gramatickú funkciu / tie s citovou funkciou možno z vety vypustiť bez zmeny významu/</a:t>
            </a:r>
          </a:p>
          <a:p>
            <a:r>
              <a:rPr lang="sk-SK" dirty="0" smtClean="0"/>
              <a:t>Súčasť všetkých typov textov, uplatňujú sa ako tzv. textové konektory /previazanosť textu/</a:t>
            </a:r>
          </a:p>
          <a:p>
            <a:r>
              <a:rPr lang="sk-SK" dirty="0" smtClean="0"/>
              <a:t>Ak ich je príliš veľa: nezrozumiteľnosť, prejav slabej slovnej zásoby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Štylistická charakteristika zámen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Citové zámená sú vhodné v rečníckych útvaroch, rušivo pôsobia v admin. štýle; vyskytujú sa spolu s citoslovciami, časticami, expresívnymi výrazmi</a:t>
            </a:r>
          </a:p>
          <a:p>
            <a:r>
              <a:rPr lang="sk-SK" dirty="0" smtClean="0"/>
              <a:t>Zámeno celý má často citový význam: celý otec, celá natešená</a:t>
            </a:r>
          </a:p>
          <a:p>
            <a:r>
              <a:rPr lang="sk-SK" smtClean="0"/>
              <a:t>Neurčité zámená pomocou zložiek bohvie-, čertvie-, kde-, kade-, leda-, poda- majú expresívny význam /publicistický, umelecký, hovorový štýl/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446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Zámená </vt:lpstr>
      <vt:lpstr>Charakteristika</vt:lpstr>
      <vt:lpstr>Rozdelenie zámen: kategória druh</vt:lpstr>
      <vt:lpstr>Gramatické kategórie pronomín</vt:lpstr>
      <vt:lpstr>Kategória rodu pri zámenách</vt:lpstr>
      <vt:lpstr>Použitie krátkych a dlhých foriem/tvarov</vt:lpstr>
      <vt:lpstr>Štylistická charakteristika zámen</vt:lpstr>
      <vt:lpstr>Štylistická charakteristika zámen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Zámená</dc:title>
  <dc:creator>ssus</dc:creator>
  <cp:lastModifiedBy>ssus</cp:lastModifiedBy>
  <cp:revision>5</cp:revision>
  <dcterms:created xsi:type="dcterms:W3CDTF">2015-11-29T19:45:22Z</dcterms:created>
  <dcterms:modified xsi:type="dcterms:W3CDTF">2016-01-12T08:23:46Z</dcterms:modified>
</cp:coreProperties>
</file>