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09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447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486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071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083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593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21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238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50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602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16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D8F2-6148-40E6-856C-2EB77E09F1EB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9312-2365-48CA-8DEC-8D453EBD4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77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Náučný štýl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207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Náučné texty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Objektívny štýl</a:t>
            </a:r>
          </a:p>
          <a:p>
            <a:r>
              <a:rPr lang="sk-SK" dirty="0" smtClean="0"/>
              <a:t>Sprostredkovať a vysvetliť poznatky v danom vednom odbore: </a:t>
            </a:r>
            <a:r>
              <a:rPr lang="sk-SK" dirty="0" err="1" smtClean="0"/>
              <a:t>populárno</a:t>
            </a:r>
            <a:r>
              <a:rPr lang="sk-SK" dirty="0" smtClean="0"/>
              <a:t>- náučný štýl (aj publicistické a 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beletristické prvky)</a:t>
            </a:r>
          </a:p>
          <a:p>
            <a:pPr marL="0" indent="0">
              <a:buNone/>
            </a:pPr>
            <a:r>
              <a:rPr lang="sk-SK" dirty="0" smtClean="0"/>
              <a:t>                                         vedecko-náučný štýl</a:t>
            </a:r>
          </a:p>
          <a:p>
            <a:r>
              <a:rPr lang="sk-SK" dirty="0" smtClean="0"/>
              <a:t>Väčšinou písomná forma (aj ako predloha na  ústny prejav)</a:t>
            </a:r>
          </a:p>
          <a:p>
            <a:r>
              <a:rPr lang="sk-SK" dirty="0" smtClean="0"/>
              <a:t>Adresát väčšinou neprítomný</a:t>
            </a:r>
          </a:p>
          <a:p>
            <a:r>
              <a:rPr lang="sk-SK" dirty="0" smtClean="0"/>
              <a:t>Vo vedeckej a pracovnej oblasti</a:t>
            </a:r>
          </a:p>
          <a:p>
            <a:r>
              <a:rPr lang="sk-SK" dirty="0" smtClean="0"/>
              <a:t>Presnosť, zreteľnosť, odbornosť, vecnosť</a:t>
            </a:r>
          </a:p>
          <a:p>
            <a:r>
              <a:rPr lang="sk-SK" dirty="0" smtClean="0"/>
              <a:t>Verejnosť, písomnosť, oficiálnosť, monologickosť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458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Znaky náučných textov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Vecné, presné, jasné, väčšinou monotematické, odborné</a:t>
            </a:r>
          </a:p>
          <a:p>
            <a:r>
              <a:rPr lang="sk-SK" dirty="0" smtClean="0"/>
              <a:t>Určené na odbornú komunikáciu</a:t>
            </a:r>
          </a:p>
          <a:p>
            <a:r>
              <a:rPr lang="sk-SK" dirty="0" smtClean="0"/>
              <a:t>Spisovný jazyk, odborné termíny, cudzie slová, prevzaté slová, neologizmy, internacionalizmy, profesionalizmy</a:t>
            </a:r>
          </a:p>
          <a:p>
            <a:r>
              <a:rPr lang="sk-SK" dirty="0" smtClean="0"/>
              <a:t>Prevaha podstatných a prídavných mien, jednovýznamové slová (bez obrazných pomenovaní)</a:t>
            </a:r>
          </a:p>
          <a:p>
            <a:r>
              <a:rPr lang="sk-SK" dirty="0" smtClean="0"/>
              <a:t>Enumerácia, </a:t>
            </a:r>
            <a:r>
              <a:rPr lang="sk-SK" dirty="0" err="1" smtClean="0"/>
              <a:t>mutliverbizácia</a:t>
            </a:r>
            <a:endParaRPr lang="sk-SK" dirty="0" smtClean="0"/>
          </a:p>
          <a:p>
            <a:r>
              <a:rPr lang="sk-SK" dirty="0" smtClean="0"/>
              <a:t>Zložené súvetia, </a:t>
            </a:r>
            <a:r>
              <a:rPr lang="sk-SK" dirty="0" err="1" smtClean="0"/>
              <a:t>polovetné</a:t>
            </a:r>
            <a:r>
              <a:rPr lang="sk-SK" dirty="0" smtClean="0"/>
              <a:t> konštrukcie (činné/trpné príčastia), oznamovacia veta, stereotypný slovosled, akademický plurál (my), vsuvky, pomlčky, zátvorky, označené odseky, typ a hrúbka písma</a:t>
            </a:r>
          </a:p>
          <a:p>
            <a:r>
              <a:rPr lang="sk-SK" dirty="0" smtClean="0"/>
              <a:t>Citácie </a:t>
            </a:r>
            <a:r>
              <a:rPr lang="sk-SK" smtClean="0"/>
              <a:t>a parafrázy</a:t>
            </a:r>
            <a:endParaRPr lang="sk-SK" dirty="0" smtClean="0"/>
          </a:p>
          <a:p>
            <a:r>
              <a:rPr lang="sk-SK" dirty="0" smtClean="0"/>
              <a:t>Doplnené číslami, znakmi a značkami, obrazovou prílohou, grafmi a tabuľkami, technickými výkresmi...</a:t>
            </a:r>
          </a:p>
        </p:txBody>
      </p:sp>
    </p:spTree>
    <p:extLst>
      <p:ext uri="{BB962C8B-B14F-4D97-AF65-F5344CB8AC3E}">
        <p14:creationId xmlns:p14="http://schemas.microsoft.com/office/powerpoint/2010/main" val="34040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Žánre náučného štýlu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výkladové: monografia, dizertácia, štúdia, odborný článok</a:t>
            </a:r>
          </a:p>
          <a:p>
            <a:r>
              <a:rPr lang="sk-SK" dirty="0" smtClean="0"/>
              <a:t>2. situačné: referát, prednáška, diskusný príspevok</a:t>
            </a:r>
          </a:p>
          <a:p>
            <a:r>
              <a:rPr lang="sk-SK" dirty="0" smtClean="0"/>
              <a:t>3. opisné: charakteristika (literárnej postavy), recenzia, posudok, kritika, pracovný návod, náučný opis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3267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210</Words>
  <Application>Microsoft Office PowerPoint</Application>
  <PresentationFormat>Prezentácia na obrazovke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Náučný štýl</vt:lpstr>
      <vt:lpstr>Náučné texty</vt:lpstr>
      <vt:lpstr>Znaky náučných textov</vt:lpstr>
      <vt:lpstr>Žánre náučného štýlu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Náučný štýl</dc:title>
  <dc:creator>AAAAA</dc:creator>
  <cp:lastModifiedBy>AAAAA</cp:lastModifiedBy>
  <cp:revision>5</cp:revision>
  <dcterms:created xsi:type="dcterms:W3CDTF">2016-10-04T11:42:40Z</dcterms:created>
  <dcterms:modified xsi:type="dcterms:W3CDTF">2016-10-04T12:20:54Z</dcterms:modified>
</cp:coreProperties>
</file>