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213F0-88E8-4D03-B20F-F3C43E6B5BE4}" type="datetimeFigureOut">
              <a:rPr lang="sk-SK" smtClean="0"/>
              <a:t>2. 12. 2015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EAFB-0E94-4841-8E31-216BD7F2F72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Číslovky 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Numerálie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Pomenúvajú počet , množstvo, poradie</a:t>
            </a:r>
          </a:p>
          <a:p>
            <a:r>
              <a:rPr lang="sk-SK" dirty="0" smtClean="0"/>
              <a:t>Vo vete plnia väčšinou funkciu zhodného prívlastku</a:t>
            </a:r>
          </a:p>
          <a:p>
            <a:r>
              <a:rPr lang="sk-SK" dirty="0" smtClean="0"/>
              <a:t>Ohybný slovný druh, okrem výnimiek</a:t>
            </a:r>
          </a:p>
          <a:p>
            <a:r>
              <a:rPr lang="sk-SK" dirty="0" smtClean="0"/>
              <a:t>Určujeme pri nich gramatické kategórie spoločné s menami</a:t>
            </a:r>
          </a:p>
          <a:p>
            <a:r>
              <a:rPr lang="sk-SK" dirty="0" smtClean="0"/>
              <a:t>Druh číslovky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čísloviek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Základné: jeden, dva, tri, štyri...</a:t>
            </a:r>
          </a:p>
          <a:p>
            <a:r>
              <a:rPr lang="sk-SK" dirty="0" smtClean="0"/>
              <a:t>Skupinové: dvoje, štovro...</a:t>
            </a:r>
          </a:p>
          <a:p>
            <a:r>
              <a:rPr lang="sk-SK" dirty="0" smtClean="0"/>
              <a:t>Radové: prvý, druhý, tisíci...                    určité</a:t>
            </a:r>
          </a:p>
          <a:p>
            <a:r>
              <a:rPr lang="sk-SK" dirty="0" smtClean="0"/>
              <a:t>Druhové: dvojaký, štvorako                    neurčité</a:t>
            </a:r>
          </a:p>
          <a:p>
            <a:r>
              <a:rPr lang="sk-SK" dirty="0" smtClean="0"/>
              <a:t>Násobné: dvakrát, tri razy... </a:t>
            </a:r>
          </a:p>
          <a:p>
            <a:r>
              <a:rPr lang="sk-SK" dirty="0" smtClean="0"/>
              <a:t>Zlomkové: tretina, štvrtina, polovica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86512" y="207167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6179355" y="4179099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Skloňovacie vzory čísloviek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Vzor </a:t>
            </a:r>
            <a:r>
              <a:rPr lang="sk-SK" b="1" dirty="0" smtClean="0"/>
              <a:t>päť </a:t>
            </a:r>
            <a:r>
              <a:rPr lang="sk-SK" dirty="0" smtClean="0"/>
              <a:t> pre číslovky </a:t>
            </a:r>
            <a:r>
              <a:rPr lang="sk-SK" b="1" dirty="0" smtClean="0"/>
              <a:t>5 -99</a:t>
            </a:r>
          </a:p>
          <a:p>
            <a:r>
              <a:rPr lang="sk-SK" dirty="0" smtClean="0"/>
              <a:t>Vzor </a:t>
            </a:r>
            <a:r>
              <a:rPr lang="sk-SK" b="1" dirty="0" smtClean="0"/>
              <a:t>pekný</a:t>
            </a:r>
            <a:r>
              <a:rPr lang="sk-SK" dirty="0" smtClean="0"/>
              <a:t> pre radové a druhové</a:t>
            </a:r>
            <a:r>
              <a:rPr lang="sk-SK" b="1" dirty="0" smtClean="0"/>
              <a:t> </a:t>
            </a:r>
            <a:r>
              <a:rPr lang="sk-SK" dirty="0" smtClean="0"/>
              <a:t>číslovky</a:t>
            </a:r>
          </a:p>
          <a:p>
            <a:r>
              <a:rPr lang="sk-SK" dirty="0" smtClean="0"/>
              <a:t>Vzor </a:t>
            </a:r>
            <a:r>
              <a:rPr lang="sk-SK" b="1" dirty="0" smtClean="0"/>
              <a:t>cudzí </a:t>
            </a:r>
            <a:r>
              <a:rPr lang="sk-SK" dirty="0" smtClean="0"/>
              <a:t>pre radové číslovky </a:t>
            </a:r>
            <a:r>
              <a:rPr lang="sk-SK" b="1" dirty="0" smtClean="0"/>
              <a:t>tretí a tisíci</a:t>
            </a:r>
          </a:p>
          <a:p>
            <a:r>
              <a:rPr lang="sk-SK" b="1" dirty="0" smtClean="0"/>
              <a:t>Osobitne </a:t>
            </a:r>
            <a:r>
              <a:rPr lang="sk-SK" dirty="0" smtClean="0"/>
              <a:t>základné číslovky 1,2,3,4</a:t>
            </a:r>
          </a:p>
          <a:p>
            <a:r>
              <a:rPr lang="sk-SK" dirty="0" smtClean="0"/>
              <a:t>vzor </a:t>
            </a:r>
            <a:r>
              <a:rPr lang="sk-SK" b="1" dirty="0" smtClean="0"/>
              <a:t>žena:</a:t>
            </a:r>
            <a:r>
              <a:rPr lang="sk-SK" dirty="0" smtClean="0"/>
              <a:t> miliarda, tretina...</a:t>
            </a:r>
          </a:p>
          <a:p>
            <a:r>
              <a:rPr lang="sk-SK" dirty="0" smtClean="0"/>
              <a:t>Vzor </a:t>
            </a:r>
            <a:r>
              <a:rPr lang="sk-SK" b="1" dirty="0" smtClean="0"/>
              <a:t>dub- milión</a:t>
            </a:r>
          </a:p>
          <a:p>
            <a:r>
              <a:rPr lang="sk-SK" dirty="0" smtClean="0"/>
              <a:t>Vzor </a:t>
            </a:r>
            <a:r>
              <a:rPr lang="sk-SK" b="1" dirty="0" smtClean="0"/>
              <a:t>stroj- </a:t>
            </a:r>
            <a:r>
              <a:rPr lang="sk-SK" dirty="0" smtClean="0"/>
              <a:t>pre základnú číslovku </a:t>
            </a:r>
            <a:r>
              <a:rPr lang="sk-SK" b="1" dirty="0" smtClean="0"/>
              <a:t>tisíc , inak je nesklonná</a:t>
            </a:r>
          </a:p>
          <a:p>
            <a:r>
              <a:rPr lang="sk-SK" dirty="0" smtClean="0"/>
              <a:t>Vzor </a:t>
            </a:r>
            <a:r>
              <a:rPr lang="sk-SK" b="1" dirty="0" smtClean="0"/>
              <a:t>mesto </a:t>
            </a:r>
            <a:r>
              <a:rPr lang="sk-SK" dirty="0" smtClean="0"/>
              <a:t>pre samostatnú č. </a:t>
            </a:r>
            <a:r>
              <a:rPr lang="sk-SK" b="1" dirty="0" smtClean="0"/>
              <a:t>sto, inak je nesklonná</a:t>
            </a:r>
            <a:endParaRPr lang="sk-SK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Štylistická charakteristika čísloviek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Nižšie, okrúhle určité a všetky neurčité – v hovorovom, umeleckom a publicistickom štýle</a:t>
            </a:r>
          </a:p>
          <a:p>
            <a:r>
              <a:rPr lang="sk-SK" dirty="0" smtClean="0"/>
              <a:t>Vyššie, radové a násobné vo všetkých verejných prejavoch, v administratívnom a náučnom štýle / v náučnom- v písomnej forme- prevažne číslicami/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Pravopis čísloviek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Dovedna sa píšu číslovky v základnom tvare: pätnásť, dvadsaťdeväť / N, sg./</a:t>
            </a:r>
          </a:p>
          <a:p>
            <a:r>
              <a:rPr lang="sk-SK" dirty="0" smtClean="0"/>
              <a:t>V zložitých prípadoch možno oddeľovať tísícky, stovky a desiatky s jednotkami</a:t>
            </a:r>
          </a:p>
          <a:p>
            <a:r>
              <a:rPr lang="sk-SK" dirty="0" smtClean="0"/>
              <a:t>V číslovkách od 21 vyššie píšeme oddelene od ostatnej časti jednotky:</a:t>
            </a:r>
          </a:p>
          <a:p>
            <a:r>
              <a:rPr lang="sk-SK" dirty="0" smtClean="0"/>
              <a:t>a) pri skloňovaní základných čisloviek: stodvadsiati štyria</a:t>
            </a:r>
          </a:p>
          <a:p>
            <a:r>
              <a:rPr lang="sk-SK" dirty="0" smtClean="0"/>
              <a:t>b) v radových: stodvadsiaty štvrtý</a:t>
            </a:r>
          </a:p>
          <a:p>
            <a:r>
              <a:rPr lang="sk-SK" dirty="0" smtClean="0"/>
              <a:t>Číslovky označujúce stovky a tisícky sa píšu spolu: sedemsto, dvadsaťosemtisíc, stoprvý, dvetisícpätnásty</a:t>
            </a:r>
          </a:p>
          <a:p>
            <a:r>
              <a:rPr lang="sk-SK" smtClean="0"/>
              <a:t>Dovedna aj prídavné mená s číslovkou: štvorramenný, päťdňový, štvormesačný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Číslovky </vt:lpstr>
      <vt:lpstr>Charakteristika</vt:lpstr>
      <vt:lpstr>Druhy čísloviek</vt:lpstr>
      <vt:lpstr>Skloňovacie vzory čísloviek</vt:lpstr>
      <vt:lpstr>Štylistická charakteristika čísloviek</vt:lpstr>
      <vt:lpstr>Pravopis čísloviek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Číslovky</dc:title>
  <dc:creator>ssus</dc:creator>
  <cp:lastModifiedBy>ssus</cp:lastModifiedBy>
  <cp:revision>5</cp:revision>
  <dcterms:created xsi:type="dcterms:W3CDTF">2015-12-02T08:42:18Z</dcterms:created>
  <dcterms:modified xsi:type="dcterms:W3CDTF">2015-12-02T09:16:07Z</dcterms:modified>
</cp:coreProperties>
</file>