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BC7C-28EB-4CAC-85CA-2CEB7993837A}" type="datetimeFigureOut">
              <a:rPr lang="sk-SK" smtClean="0"/>
              <a:t>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496F-4944-446F-B3AE-E4A222FE6B2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fd.cz/film/346856-zmizel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Útvary súvisiace s získavaním informácií.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anotácia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– </a:t>
            </a:r>
            <a:r>
              <a:rPr lang="sk-SK" dirty="0"/>
              <a:t>krátka charakteristika napr. literárneho, televízneho diela, jeho obsahu, spôsobu spracovania ... Tento útvar využívajú vydavateľstvá na informovanie o knižných novinkách, časté sú v televíznych programových časopisoch, aby si diváci mohli lepšie vybrať</a:t>
            </a:r>
            <a:r>
              <a:rPr lang="sk-SK" dirty="0" smtClean="0"/>
              <a:t>.</a:t>
            </a:r>
          </a:p>
          <a:p>
            <a:r>
              <a:rPr lang="sk-SK" dirty="0" smtClean="0">
                <a:hlinkClick r:id="rId2"/>
              </a:rPr>
              <a:t>http://www.csfd.cz/film/346856-zmizela/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marginálie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– </a:t>
            </a:r>
            <a:r>
              <a:rPr lang="sk-SK" dirty="0"/>
              <a:t>krátke poznámky na okraji textu napr. o obsahu alebo k obsahu knihy, odborného článku, časopisu, aby sa čitateľ vedel zorientovať čo sa v knihe nachádza.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Resumé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zhrnutie, stručný (krátky) obsah napr. odbornej knihy alebo článku a zaraďuje sa na koniec práce, často býva aj cudzojazyčné (aspoň dva cudzie jazyky)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konspekt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– </a:t>
            </a:r>
            <a:r>
              <a:rPr lang="sk-SK" dirty="0"/>
              <a:t>krátky prehľad; je krátky, výstižný výťah napr. podstatných častí obsahu </a:t>
            </a:r>
            <a:r>
              <a:rPr lang="sk-SK" dirty="0" smtClean="0"/>
              <a:t>diela</a:t>
            </a:r>
          </a:p>
          <a:p>
            <a:endParaRPr lang="sk-SK" dirty="0"/>
          </a:p>
        </p:txBody>
      </p:sp>
      <p:pic>
        <p:nvPicPr>
          <p:cNvPr id="4" name="Obrázok 3" descr="konspek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813313"/>
            <a:ext cx="4320480" cy="34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osnova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– </a:t>
            </a:r>
            <a:r>
              <a:rPr lang="sk-SK" dirty="0"/>
              <a:t>najstručnejší, najprehľadnejší záznam obsahu textu v bodoch alebo v heslách. Obsahuje len kľúčové pojmy. Píšeme ju po prečítaní textu, aby sme si zaznačili najdôležitejšie údaje, ale píšeme ju aj pred tvorbou textu</a:t>
            </a:r>
            <a:r>
              <a:rPr lang="sk-SK" dirty="0" smtClean="0"/>
              <a:t>.</a:t>
            </a:r>
          </a:p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4" name="Obrázok 3" descr="osn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003" y="4581128"/>
            <a:ext cx="4819025" cy="1430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tézy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– </a:t>
            </a:r>
            <a:r>
              <a:rPr lang="sk-SK" dirty="0"/>
              <a:t>(sylaby) obsah textu vo forme ucelených viet; prinášajú stručné, veľmi zhustené hlavné myšlienky napr. odborného diela alebo </a:t>
            </a:r>
            <a:r>
              <a:rPr lang="sk-SK" dirty="0" smtClean="0"/>
              <a:t>prednášky</a:t>
            </a:r>
          </a:p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4" name="Obrázok 3" descr="tez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148952"/>
            <a:ext cx="2861091" cy="3709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excerpty (výpisky)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z akéhokoľvek textu ich môžeme spraviť na takzvané záznamové lístky alebo excerpčné alebo katalógové </a:t>
            </a:r>
            <a:r>
              <a:rPr lang="sk-SK" dirty="0" smtClean="0"/>
              <a:t>lístky</a:t>
            </a:r>
          </a:p>
          <a:p>
            <a:r>
              <a:rPr lang="sk-SK" dirty="0" smtClean="0"/>
              <a:t>Citát- doslovné opakovanie textu: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„Nikto nie je ostrovom samým pre seba; každý je kusom pevniny, kusom súše; a ak more </a:t>
            </a:r>
            <a:r>
              <a:rPr lang="sk-SK" dirty="0" err="1" smtClean="0"/>
              <a:t>odmyje</a:t>
            </a:r>
            <a:r>
              <a:rPr lang="sk-SK" dirty="0" smtClean="0"/>
              <a:t> hrudu, Európa sa zmenší, akoby sa stratil výbežok zeme alebo sídlo tvojich priateľov či tvoje vlastné; smrť každého človeka umenší mňa, lebo ja som súčasťou človečenstva; a preto sa nikdy nepýtaj, komu zvonia do hrobu; zvonia tebe.“</a:t>
            </a:r>
          </a:p>
          <a:p>
            <a:pPr>
              <a:buNone/>
            </a:pPr>
            <a:r>
              <a:rPr lang="sk-SK" dirty="0" smtClean="0"/>
              <a:t>- parafráza- voľné prerozprávanie; voľné spracovanie cudzej predlohy – vyjadrenie rovnakého deja, myšlienky alebo motívu iným spôsobom</a:t>
            </a:r>
          </a:p>
          <a:p>
            <a:pPr>
              <a:buNone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Spracovanie a uchovávanie informácií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diár – </a:t>
            </a:r>
            <a:r>
              <a:rPr lang="sk-SK" dirty="0"/>
              <a:t>je denný zápisník, doň si zapisujeme povinnosti, ktoré máme istý deň </a:t>
            </a:r>
            <a:r>
              <a:rPr lang="sk-SK" dirty="0" smtClean="0"/>
              <a:t>vykonať</a:t>
            </a:r>
          </a:p>
          <a:p>
            <a:r>
              <a:rPr lang="sk-SK" b="1" dirty="0" smtClean="0"/>
              <a:t>denník </a:t>
            </a:r>
            <a:r>
              <a:rPr lang="sk-SK" b="1" dirty="0"/>
              <a:t>– </a:t>
            </a:r>
            <a:r>
              <a:rPr lang="sk-SK" dirty="0"/>
              <a:t>doň zaznamenávame zážitky uplynulého dňa v časovom slede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136</Words>
  <Application>Microsoft Office PowerPoint</Application>
  <PresentationFormat>Prezentácia na obrazovke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Útvary súvisiace s získavaním informácií.</vt:lpstr>
      <vt:lpstr>anotácia </vt:lpstr>
      <vt:lpstr>marginálie </vt:lpstr>
      <vt:lpstr>Resumé</vt:lpstr>
      <vt:lpstr>konspekt </vt:lpstr>
      <vt:lpstr>osnova </vt:lpstr>
      <vt:lpstr>tézy</vt:lpstr>
      <vt:lpstr>excerpty (výpisky) </vt:lpstr>
      <vt:lpstr>Spracovanie a uchovávanie informácií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Útvary súvisiace s získavaním informácií.</dc:title>
  <dc:creator>SSUS2</dc:creator>
  <cp:lastModifiedBy>SSUS2</cp:lastModifiedBy>
  <cp:revision>1</cp:revision>
  <dcterms:created xsi:type="dcterms:W3CDTF">2014-10-08T10:47:44Z</dcterms:created>
  <dcterms:modified xsi:type="dcterms:W3CDTF">2014-10-08T12:13:53Z</dcterms:modified>
</cp:coreProperties>
</file>