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F404-520A-4F83-90BC-8D9884DD39DF}" type="datetimeFigureOut">
              <a:rPr lang="sk-SK" smtClean="0"/>
              <a:t>5. 4. 2016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F79B-25CE-4C42-B008-CD68AA4945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535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F404-520A-4F83-90BC-8D9884DD39DF}" type="datetimeFigureOut">
              <a:rPr lang="sk-SK" smtClean="0"/>
              <a:t>5. 4. 2016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F79B-25CE-4C42-B008-CD68AA4945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563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F404-520A-4F83-90BC-8D9884DD39DF}" type="datetimeFigureOut">
              <a:rPr lang="sk-SK" smtClean="0"/>
              <a:t>5. 4. 2016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F79B-25CE-4C42-B008-CD68AA4945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552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F404-520A-4F83-90BC-8D9884DD39DF}" type="datetimeFigureOut">
              <a:rPr lang="sk-SK" smtClean="0"/>
              <a:t>5. 4. 2016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F79B-25CE-4C42-B008-CD68AA4945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01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F404-520A-4F83-90BC-8D9884DD39DF}" type="datetimeFigureOut">
              <a:rPr lang="sk-SK" smtClean="0"/>
              <a:t>5. 4. 2016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F79B-25CE-4C42-B008-CD68AA4945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977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F404-520A-4F83-90BC-8D9884DD39DF}" type="datetimeFigureOut">
              <a:rPr lang="sk-SK" smtClean="0"/>
              <a:t>5. 4. 2016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F79B-25CE-4C42-B008-CD68AA4945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367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F404-520A-4F83-90BC-8D9884DD39DF}" type="datetimeFigureOut">
              <a:rPr lang="sk-SK" smtClean="0"/>
              <a:t>5. 4. 2016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F79B-25CE-4C42-B008-CD68AA4945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366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F404-520A-4F83-90BC-8D9884DD39DF}" type="datetimeFigureOut">
              <a:rPr lang="sk-SK" smtClean="0"/>
              <a:t>5. 4. 2016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F79B-25CE-4C42-B008-CD68AA4945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679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F404-520A-4F83-90BC-8D9884DD39DF}" type="datetimeFigureOut">
              <a:rPr lang="sk-SK" smtClean="0"/>
              <a:t>5. 4. 2016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F79B-25CE-4C42-B008-CD68AA4945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7106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F404-520A-4F83-90BC-8D9884DD39DF}" type="datetimeFigureOut">
              <a:rPr lang="sk-SK" smtClean="0"/>
              <a:t>5. 4. 2016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F79B-25CE-4C42-B008-CD68AA4945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449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F404-520A-4F83-90BC-8D9884DD39DF}" type="datetimeFigureOut">
              <a:rPr lang="sk-SK" smtClean="0"/>
              <a:t>5. 4. 2016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F79B-25CE-4C42-B008-CD68AA4945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940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CF404-520A-4F83-90BC-8D9884DD39DF}" type="datetimeFigureOut">
              <a:rPr lang="sk-SK" smtClean="0"/>
              <a:t>5. 4. 2016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6F79B-25CE-4C42-B008-CD68AA4945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450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Textová (</a:t>
            </a:r>
            <a:r>
              <a:rPr lang="sk-SK" dirty="0" err="1" smtClean="0"/>
              <a:t>nadvetná</a:t>
            </a:r>
            <a:r>
              <a:rPr lang="sk-SK" dirty="0" smtClean="0"/>
              <a:t>) syntax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9954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Text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Je celistvý súdržný jazykový útvar,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prostredníctvom ktorého sa realizuje ľudská   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komunikácia. Vytvára sa spájaním viet, medzi nimi je obsahová nadväznosť, ktorá sa realizuje pomocou KONEKTOROV:</a:t>
            </a:r>
          </a:p>
          <a:p>
            <a:pPr marL="514350" indent="-514350">
              <a:buAutoNum type="arabicPeriod"/>
            </a:pPr>
            <a:r>
              <a:rPr lang="sk-SK" dirty="0" smtClean="0"/>
              <a:t>Obsahové (tematická nadväznosť)</a:t>
            </a:r>
          </a:p>
          <a:p>
            <a:pPr marL="514350" indent="-514350">
              <a:buAutoNum type="arabicPeriod"/>
            </a:pPr>
            <a:r>
              <a:rPr lang="sk-SK" dirty="0" smtClean="0"/>
              <a:t>Jazykové (fonetické, morfologické, syntaktické)</a:t>
            </a:r>
          </a:p>
          <a:p>
            <a:pPr marL="514350" indent="-514350">
              <a:buAutoNum type="arabicPeriod"/>
            </a:pPr>
            <a:r>
              <a:rPr lang="sk-SK" dirty="0" smtClean="0"/>
              <a:t>Mimojazykové (mimika, gestá, pohyby tela, situácia)</a:t>
            </a:r>
          </a:p>
          <a:p>
            <a:pPr marL="514350" indent="-514350">
              <a:buAutoNum type="arabicPeriod"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Výstavbu textu skúma textová syntax.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732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Významový princíp členenia výpovede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Reťazenie známych východísk a nových informácií (jadier)- každá nová informácia nadväzuje už na niečo známe</a:t>
            </a:r>
          </a:p>
          <a:p>
            <a:r>
              <a:rPr lang="sk-SK" dirty="0" smtClean="0"/>
              <a:t>Retrospektívny - smerom dozadu</a:t>
            </a:r>
          </a:p>
          <a:p>
            <a:r>
              <a:rPr lang="sk-SK" dirty="0" smtClean="0"/>
              <a:t>Jazykové prostriedky – zámená, príslovky, častice, synonymá, expresívne konštrukcie gramatická </a:t>
            </a:r>
            <a:r>
              <a:rPr lang="sk-SK" dirty="0" err="1" smtClean="0"/>
              <a:t>zhoda</a:t>
            </a:r>
            <a:r>
              <a:rPr lang="sk-SK" dirty="0" err="1" smtClean="0">
                <a:sym typeface="Wingdings" pitchFamily="2" charset="2"/>
              </a:rPr>
              <a:t></a:t>
            </a:r>
            <a:r>
              <a:rPr lang="sk-SK" b="1" dirty="0" err="1" smtClean="0">
                <a:sym typeface="Wingdings" pitchFamily="2" charset="2"/>
              </a:rPr>
              <a:t>odkazujú</a:t>
            </a:r>
            <a:r>
              <a:rPr lang="sk-SK" b="1" dirty="0" smtClean="0">
                <a:sym typeface="Wingdings" pitchFamily="2" charset="2"/>
              </a:rPr>
              <a:t> do </a:t>
            </a:r>
            <a:r>
              <a:rPr lang="sk-SK" b="1" dirty="0" err="1" smtClean="0">
                <a:sym typeface="Wingdings" pitchFamily="2" charset="2"/>
              </a:rPr>
              <a:t>textu</a:t>
            </a:r>
            <a:r>
              <a:rPr lang="sk-SK" dirty="0" err="1" smtClean="0">
                <a:sym typeface="Wingdings" pitchFamily="2" charset="2"/>
              </a:rPr>
              <a:t>-zapojenie</a:t>
            </a:r>
            <a:r>
              <a:rPr lang="sk-SK" dirty="0" smtClean="0">
                <a:sym typeface="Wingdings" pitchFamily="2" charset="2"/>
              </a:rPr>
              <a:t> výpovede do kontextu</a:t>
            </a:r>
          </a:p>
          <a:p>
            <a:r>
              <a:rPr lang="sk-SK" dirty="0" smtClean="0"/>
              <a:t> perspektívny typ nadväznosti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844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Významový princíp členenia výpovede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Odkazujú mimo textu : </a:t>
            </a:r>
            <a:r>
              <a:rPr lang="sk-SK" dirty="0" smtClean="0"/>
              <a:t>Teraz žijem </a:t>
            </a:r>
            <a:r>
              <a:rPr lang="sk-SK" b="1" dirty="0" smtClean="0"/>
              <a:t>t</a:t>
            </a:r>
            <a:r>
              <a:rPr lang="sk-SK" dirty="0" smtClean="0"/>
              <a:t>u, predtým som žil v Nitre. ( Nevieme, kedy bolo predtým, ani kde presne žije teraz, viaza</a:t>
            </a:r>
            <a:r>
              <a:rPr lang="sk-SK" b="1" dirty="0" smtClean="0"/>
              <a:t>né na konkrétnu </a:t>
            </a:r>
            <a:r>
              <a:rPr lang="sk-SK" dirty="0" smtClean="0"/>
              <a:t>situáciu)</a:t>
            </a:r>
          </a:p>
          <a:p>
            <a:r>
              <a:rPr lang="sk-SK" b="1" dirty="0" smtClean="0"/>
              <a:t>Nahrádzajú časti textu: </a:t>
            </a:r>
            <a:r>
              <a:rPr lang="sk-SK" dirty="0" smtClean="0"/>
              <a:t>osobné a ukazovacie zámená</a:t>
            </a:r>
          </a:p>
          <a:p>
            <a:r>
              <a:rPr lang="sk-SK" b="1" dirty="0" smtClean="0"/>
              <a:t>Nadväzujú kontakt: </a:t>
            </a:r>
            <a:r>
              <a:rPr lang="sk-SK" dirty="0" smtClean="0"/>
              <a:t>udržujú pozornosť: však, pravdaže, že áno</a:t>
            </a:r>
          </a:p>
        </p:txBody>
      </p:sp>
    </p:spTree>
    <p:extLst>
      <p:ext uri="{BB962C8B-B14F-4D97-AF65-F5344CB8AC3E}">
        <p14:creationId xmlns:p14="http://schemas.microsoft.com/office/powerpoint/2010/main" val="129715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Horizontálne (obsahové) členenie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Próza: odsek, kapitola, diel</a:t>
            </a:r>
          </a:p>
          <a:p>
            <a:r>
              <a:rPr lang="sk-SK" dirty="0" smtClean="0"/>
              <a:t>Básnický text: strofy, spevy</a:t>
            </a:r>
          </a:p>
          <a:p>
            <a:r>
              <a:rPr lang="sk-SK" dirty="0" smtClean="0"/>
              <a:t>Dramatický text. Výstupy, dejstvá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1130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Vertikálne členenie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Grafické označenie odseku/strofy...</a:t>
            </a:r>
          </a:p>
          <a:p>
            <a:r>
              <a:rPr lang="sk-SK" dirty="0" smtClean="0"/>
              <a:t>Veľkosť a typ písma</a:t>
            </a:r>
          </a:p>
          <a:p>
            <a:r>
              <a:rPr lang="sk-SK" dirty="0" smtClean="0"/>
              <a:t>Farba písma a pozadia</a:t>
            </a:r>
          </a:p>
          <a:p>
            <a:r>
              <a:rPr lang="sk-SK" dirty="0" smtClean="0"/>
              <a:t>Členenie pomocou číslic a písmen</a:t>
            </a:r>
          </a:p>
          <a:p>
            <a:r>
              <a:rPr lang="sk-SK" dirty="0" smtClean="0"/>
              <a:t>Grafy, schémy , ilustrácie</a:t>
            </a:r>
          </a:p>
          <a:p>
            <a:r>
              <a:rPr lang="sk-SK" dirty="0" smtClean="0"/>
              <a:t>V ústnom prejave: intonácia, mimika, gestikulácia, situácia</a:t>
            </a:r>
          </a:p>
        </p:txBody>
      </p:sp>
    </p:spTree>
    <p:extLst>
      <p:ext uri="{BB962C8B-B14F-4D97-AF65-F5344CB8AC3E}">
        <p14:creationId xmlns:p14="http://schemas.microsoft.com/office/powerpoint/2010/main" val="425754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236</Words>
  <Application>Microsoft Office PowerPoint</Application>
  <PresentationFormat>Prezentácia na obrazovke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Textová (nadvetná) syntax</vt:lpstr>
      <vt:lpstr>Text</vt:lpstr>
      <vt:lpstr>Významový princíp členenia výpovede</vt:lpstr>
      <vt:lpstr>Významový princíp členenia výpovede</vt:lpstr>
      <vt:lpstr>Horizontálne (obsahové) členenie textu</vt:lpstr>
      <vt:lpstr>Vertikálne členenie textu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Textová (nadvetná) syntax</dc:title>
  <dc:creator>AAAAA</dc:creator>
  <cp:lastModifiedBy>AAAAA</cp:lastModifiedBy>
  <cp:revision>5</cp:revision>
  <dcterms:created xsi:type="dcterms:W3CDTF">2016-04-05T06:05:46Z</dcterms:created>
  <dcterms:modified xsi:type="dcterms:W3CDTF">2016-04-05T13:06:37Z</dcterms:modified>
</cp:coreProperties>
</file>