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62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20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28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85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653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29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14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78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35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209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0BDC-D140-4916-8453-674806B3C164}" type="datetimeFigureOut">
              <a:rPr lang="sk-SK" smtClean="0"/>
              <a:t>19. 1. 2017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FF07-AD16-499D-9F01-5CD6FB7930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748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Súčasná epická próza</a:t>
            </a:r>
            <a:br>
              <a:rPr lang="sk-SK" dirty="0" smtClean="0"/>
            </a:br>
            <a:r>
              <a:rPr lang="sk-SK" dirty="0" smtClean="0"/>
              <a:t>Detektívny román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77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 a definícia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detektívny = založený na napínavom príbehu postupne odhaľujúcom istý zločin, synonymum </a:t>
            </a:r>
            <a:r>
              <a:rPr lang="sk-SK" dirty="0" smtClean="0"/>
              <a:t>- kriminálny </a:t>
            </a:r>
            <a:endParaRPr lang="sk-SK" dirty="0"/>
          </a:p>
          <a:p>
            <a:r>
              <a:rPr lang="sk-SK" dirty="0" smtClean="0"/>
              <a:t>detektívna </a:t>
            </a:r>
            <a:r>
              <a:rPr lang="sk-SK" dirty="0"/>
              <a:t>próza, detektívny </a:t>
            </a:r>
            <a:r>
              <a:rPr lang="sk-SK" dirty="0" smtClean="0"/>
              <a:t>román </a:t>
            </a:r>
            <a:r>
              <a:rPr lang="sk-SK" dirty="0"/>
              <a:t>= kriminálna próza, </a:t>
            </a:r>
            <a:r>
              <a:rPr lang="sk-SK" dirty="0" smtClean="0"/>
              <a:t>kriminálny román</a:t>
            </a:r>
          </a:p>
          <a:p>
            <a:r>
              <a:rPr lang="sk-SK" dirty="0" smtClean="0"/>
              <a:t>Súčasné </a:t>
            </a:r>
            <a:r>
              <a:rPr lang="sk-SK" dirty="0"/>
              <a:t>základné </a:t>
            </a:r>
            <a:r>
              <a:rPr lang="sk-SK" dirty="0" smtClean="0"/>
              <a:t>delenie </a:t>
            </a:r>
            <a:r>
              <a:rPr lang="sk-SK" dirty="0"/>
              <a:t>kriminálnej literatúry je založené na opozícii dvoch </a:t>
            </a:r>
            <a:r>
              <a:rPr lang="sk-SK" dirty="0" smtClean="0"/>
              <a:t>faktorov: analýzy </a:t>
            </a:r>
            <a:r>
              <a:rPr lang="sk-SK" dirty="0"/>
              <a:t>a akcie.</a:t>
            </a:r>
          </a:p>
          <a:p>
            <a:r>
              <a:rPr lang="sk-SK" dirty="0" smtClean="0"/>
              <a:t>1.detektívny </a:t>
            </a:r>
            <a:r>
              <a:rPr lang="sk-SK" dirty="0"/>
              <a:t>román (analýza)</a:t>
            </a:r>
          </a:p>
          <a:p>
            <a:r>
              <a:rPr lang="sk-SK" dirty="0" smtClean="0"/>
              <a:t>2.thriler </a:t>
            </a:r>
            <a:r>
              <a:rPr lang="sk-SK" dirty="0"/>
              <a:t>(akcia)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44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Detektívka a triler- kompozícia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klasický detektívny </a:t>
            </a:r>
            <a:r>
              <a:rPr lang="sk-SK" b="1" dirty="0" smtClean="0"/>
              <a:t>román </a:t>
            </a:r>
            <a:r>
              <a:rPr lang="sk-SK" dirty="0" smtClean="0"/>
              <a:t>–podstatou </a:t>
            </a:r>
            <a:r>
              <a:rPr lang="sk-SK" dirty="0"/>
              <a:t>je vyriešenie zločinu, najčastejšie </a:t>
            </a:r>
            <a:r>
              <a:rPr lang="sk-SK" dirty="0" smtClean="0"/>
              <a:t>vraždy </a:t>
            </a:r>
            <a:r>
              <a:rPr lang="sk-SK" dirty="0"/>
              <a:t>a zistenie totožnosti </a:t>
            </a:r>
            <a:r>
              <a:rPr lang="sk-SK" dirty="0" smtClean="0"/>
              <a:t>páchateľa, kompozícia </a:t>
            </a:r>
            <a:r>
              <a:rPr lang="sk-SK" dirty="0"/>
              <a:t>je založená </a:t>
            </a:r>
            <a:r>
              <a:rPr lang="sk-SK" dirty="0" smtClean="0"/>
              <a:t>na zločine </a:t>
            </a:r>
            <a:r>
              <a:rPr lang="sk-SK" dirty="0"/>
              <a:t>a </a:t>
            </a:r>
            <a:r>
              <a:rPr lang="sk-SK" dirty="0" smtClean="0"/>
              <a:t>pátraní po páchateľovi, retrospektívny postup</a:t>
            </a:r>
          </a:p>
          <a:p>
            <a:r>
              <a:rPr lang="sk-SK" dirty="0" smtClean="0"/>
              <a:t>Detektív rieši záhadu, </a:t>
            </a:r>
            <a:r>
              <a:rPr lang="sk-SK" dirty="0"/>
              <a:t>tajomstvo s prekvapivým, nepravdepodobným </a:t>
            </a:r>
            <a:r>
              <a:rPr lang="sk-SK" dirty="0" smtClean="0"/>
              <a:t>riešením, vyšetrovateľ </a:t>
            </a:r>
            <a:r>
              <a:rPr lang="sk-SK" dirty="0"/>
              <a:t>sa snaží odovzdať vinníka </a:t>
            </a:r>
            <a:r>
              <a:rPr lang="sk-SK" dirty="0" smtClean="0"/>
              <a:t>spravodlivosti</a:t>
            </a:r>
            <a:endParaRPr lang="sk-SK" dirty="0"/>
          </a:p>
          <a:p>
            <a:r>
              <a:rPr lang="sk-SK" b="1" dirty="0" smtClean="0"/>
              <a:t>Triler- </a:t>
            </a:r>
            <a:r>
              <a:rPr lang="sk-SK" dirty="0" smtClean="0"/>
              <a:t>charakteristický chronologickým postupom rozprávania</a:t>
            </a:r>
            <a:r>
              <a:rPr lang="sk-SK" dirty="0"/>
              <a:t>, ktorého ťažisko </a:t>
            </a:r>
            <a:r>
              <a:rPr lang="sk-SK" dirty="0" smtClean="0"/>
              <a:t>tvorí prenasledovanie odhaleného </a:t>
            </a:r>
            <a:r>
              <a:rPr lang="sk-SK" dirty="0"/>
              <a:t>páchateľa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14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Za zakladateľa dnešnej detektívky sa považuje </a:t>
            </a:r>
            <a:r>
              <a:rPr lang="sk-SK" dirty="0" smtClean="0"/>
              <a:t>americký </a:t>
            </a:r>
            <a:r>
              <a:rPr lang="sk-SK" dirty="0" smtClean="0"/>
              <a:t>romantický </a:t>
            </a:r>
            <a:r>
              <a:rPr lang="sk-SK" dirty="0" smtClean="0"/>
              <a:t>básnik </a:t>
            </a:r>
            <a:r>
              <a:rPr lang="sk-SK" dirty="0" err="1" smtClean="0"/>
              <a:t>Edgar</a:t>
            </a:r>
            <a:r>
              <a:rPr lang="sk-SK" dirty="0" smtClean="0"/>
              <a:t> A</a:t>
            </a:r>
            <a:r>
              <a:rPr lang="sk-SK" dirty="0"/>
              <a:t>. </a:t>
            </a:r>
            <a:r>
              <a:rPr lang="sk-SK" dirty="0" err="1" smtClean="0"/>
              <a:t>Poe,ktorý</a:t>
            </a:r>
            <a:r>
              <a:rPr lang="sk-SK" dirty="0" smtClean="0"/>
              <a:t> </a:t>
            </a:r>
            <a:r>
              <a:rPr lang="sk-SK" dirty="0"/>
              <a:t>veril </a:t>
            </a:r>
            <a:r>
              <a:rPr lang="sk-SK" dirty="0" smtClean="0"/>
              <a:t>v tvorbu </a:t>
            </a:r>
            <a:r>
              <a:rPr lang="sk-SK" dirty="0"/>
              <a:t>založenú na symbióze imaginácie </a:t>
            </a:r>
            <a:r>
              <a:rPr lang="sk-SK" dirty="0" smtClean="0"/>
              <a:t>a veľmi precíznej deduktívnej </a:t>
            </a:r>
            <a:r>
              <a:rPr lang="sk-SK" dirty="0"/>
              <a:t>logiky. </a:t>
            </a:r>
            <a:r>
              <a:rPr lang="sk-SK" dirty="0" err="1" smtClean="0"/>
              <a:t>Poeov</a:t>
            </a:r>
            <a:r>
              <a:rPr lang="sk-SK" dirty="0"/>
              <a:t> </a:t>
            </a:r>
            <a:r>
              <a:rPr lang="sk-SK" dirty="0" smtClean="0"/>
              <a:t>odkaz sa </a:t>
            </a:r>
            <a:r>
              <a:rPr lang="sk-SK" dirty="0"/>
              <a:t>rozvíjal </a:t>
            </a:r>
            <a:r>
              <a:rPr lang="sk-SK" dirty="0" smtClean="0"/>
              <a:t>najmä v Anglicku autor </a:t>
            </a:r>
            <a:r>
              <a:rPr lang="sk-SK" dirty="0"/>
              <a:t>klasickej prózy </a:t>
            </a:r>
            <a:r>
              <a:rPr lang="sk-SK" dirty="0" err="1"/>
              <a:t>Wilkie</a:t>
            </a:r>
            <a:r>
              <a:rPr lang="sk-SK" dirty="0"/>
              <a:t> </a:t>
            </a:r>
            <a:r>
              <a:rPr lang="sk-SK" dirty="0" err="1"/>
              <a:t>Collins</a:t>
            </a:r>
            <a:r>
              <a:rPr lang="sk-SK" dirty="0"/>
              <a:t> </a:t>
            </a:r>
            <a:r>
              <a:rPr lang="sk-SK" dirty="0" smtClean="0"/>
              <a:t>a autor </a:t>
            </a:r>
            <a:r>
              <a:rPr lang="sk-SK" dirty="0" err="1"/>
              <a:t>Sherlocka</a:t>
            </a:r>
            <a:r>
              <a:rPr lang="sk-SK" dirty="0"/>
              <a:t> </a:t>
            </a:r>
            <a:r>
              <a:rPr lang="sk-SK" dirty="0" err="1"/>
              <a:t>Holmesa</a:t>
            </a:r>
            <a:r>
              <a:rPr lang="sk-SK" dirty="0"/>
              <a:t> sir </a:t>
            </a:r>
            <a:r>
              <a:rPr lang="sk-SK" dirty="0" err="1"/>
              <a:t>Arthur</a:t>
            </a:r>
            <a:r>
              <a:rPr lang="sk-SK" dirty="0"/>
              <a:t> C. </a:t>
            </a:r>
            <a:r>
              <a:rPr lang="sk-SK" dirty="0" err="1" smtClean="0"/>
              <a:t>Doyle</a:t>
            </a:r>
            <a:r>
              <a:rPr lang="sk-SK" dirty="0" smtClean="0"/>
              <a:t>.</a:t>
            </a:r>
          </a:p>
          <a:p>
            <a:r>
              <a:rPr lang="sk-SK" dirty="0" smtClean="0"/>
              <a:t>Americkí </a:t>
            </a:r>
            <a:r>
              <a:rPr lang="sk-SK" dirty="0"/>
              <a:t>autori: </a:t>
            </a:r>
            <a:r>
              <a:rPr lang="sk-SK" dirty="0" err="1"/>
              <a:t>Dashiell</a:t>
            </a:r>
            <a:r>
              <a:rPr lang="sk-SK" dirty="0"/>
              <a:t> </a:t>
            </a:r>
            <a:r>
              <a:rPr lang="sk-SK" dirty="0" err="1"/>
              <a:t>Hammet</a:t>
            </a:r>
            <a:r>
              <a:rPr lang="sk-SK" dirty="0"/>
              <a:t>, </a:t>
            </a:r>
            <a:r>
              <a:rPr lang="sk-SK" dirty="0" err="1" smtClean="0"/>
              <a:t>Raymond</a:t>
            </a:r>
            <a:r>
              <a:rPr lang="sk-SK" dirty="0" smtClean="0"/>
              <a:t> </a:t>
            </a:r>
            <a:r>
              <a:rPr lang="sk-SK" dirty="0" err="1" smtClean="0"/>
              <a:t>Chandler</a:t>
            </a:r>
            <a:r>
              <a:rPr lang="sk-SK" dirty="0" smtClean="0"/>
              <a:t>, </a:t>
            </a:r>
            <a:r>
              <a:rPr lang="sk-SK" dirty="0" err="1"/>
              <a:t>Erle</a:t>
            </a:r>
            <a:r>
              <a:rPr lang="sk-SK" dirty="0"/>
              <a:t> S. </a:t>
            </a:r>
            <a:r>
              <a:rPr lang="sk-SK" dirty="0" err="1"/>
              <a:t>Gardner</a:t>
            </a:r>
            <a:r>
              <a:rPr lang="sk-SK" dirty="0"/>
              <a:t> = </a:t>
            </a:r>
            <a:r>
              <a:rPr lang="sk-SK" dirty="0" smtClean="0"/>
              <a:t> autori </a:t>
            </a:r>
            <a:r>
              <a:rPr lang="sk-SK" dirty="0"/>
              <a:t>„drsnej </a:t>
            </a:r>
            <a:r>
              <a:rPr lang="sk-SK" dirty="0" err="1" smtClean="0"/>
              <a:t>školy“-ich</a:t>
            </a:r>
            <a:r>
              <a:rPr lang="sk-SK" dirty="0" smtClean="0"/>
              <a:t> detektívi už </a:t>
            </a:r>
            <a:r>
              <a:rPr lang="sk-SK" dirty="0"/>
              <a:t>nevyšetrujú náhodné zločiny </a:t>
            </a:r>
            <a:r>
              <a:rPr lang="sk-SK" dirty="0" smtClean="0"/>
              <a:t>v noblesných </a:t>
            </a:r>
            <a:r>
              <a:rPr lang="sk-SK" dirty="0"/>
              <a:t>salónoch britskej aristokracie, ale dej preniesli do ulíc </a:t>
            </a:r>
            <a:r>
              <a:rPr lang="sk-SK" dirty="0" smtClean="0"/>
              <a:t>veľkomiest</a:t>
            </a:r>
            <a:r>
              <a:rPr lang="sk-SK" dirty="0"/>
              <a:t>, kde </a:t>
            </a:r>
            <a:r>
              <a:rPr lang="sk-SK" dirty="0" smtClean="0"/>
              <a:t> vládne </a:t>
            </a:r>
            <a:r>
              <a:rPr lang="sk-SK" dirty="0"/>
              <a:t>organizovaný </a:t>
            </a:r>
            <a:r>
              <a:rPr lang="sk-SK" dirty="0" smtClean="0"/>
              <a:t>zločin. </a:t>
            </a:r>
            <a:r>
              <a:rPr lang="sk-SK" dirty="0"/>
              <a:t>Do príbehov vstúpila krutosť </a:t>
            </a:r>
            <a:r>
              <a:rPr lang="sk-SK" dirty="0" smtClean="0"/>
              <a:t>a detektívka </a:t>
            </a:r>
            <a:r>
              <a:rPr lang="sk-SK" dirty="0"/>
              <a:t>sa stala analytickým </a:t>
            </a:r>
            <a:r>
              <a:rPr lang="sk-SK" dirty="0" smtClean="0"/>
              <a:t>sociálnym </a:t>
            </a:r>
            <a:r>
              <a:rPr lang="sk-SK" dirty="0"/>
              <a:t>románom, </a:t>
            </a:r>
            <a:r>
              <a:rPr lang="sk-SK" dirty="0" smtClean="0"/>
              <a:t>v ktorom </a:t>
            </a:r>
            <a:r>
              <a:rPr lang="sk-SK" dirty="0"/>
              <a:t>sa odohráva </a:t>
            </a:r>
            <a:r>
              <a:rPr lang="sk-SK" dirty="0" smtClean="0"/>
              <a:t>tragický konflikt </a:t>
            </a:r>
            <a:r>
              <a:rPr lang="sk-SK" dirty="0"/>
              <a:t>moci, bezohľadnosti </a:t>
            </a:r>
            <a:r>
              <a:rPr lang="sk-SK" dirty="0" smtClean="0"/>
              <a:t>a osobnej </a:t>
            </a:r>
            <a:r>
              <a:rPr lang="sk-SK" dirty="0"/>
              <a:t>morálky, pričom </a:t>
            </a:r>
            <a:r>
              <a:rPr lang="sk-SK" dirty="0" smtClean="0"/>
              <a:t>právo </a:t>
            </a:r>
            <a:r>
              <a:rPr lang="sk-SK" dirty="0"/>
              <a:t>ustupuje do úzadia. Ambíciou týchto autorov bolo povýšiť </a:t>
            </a:r>
            <a:r>
              <a:rPr lang="sk-SK" dirty="0" smtClean="0"/>
              <a:t>detektívny </a:t>
            </a:r>
            <a:r>
              <a:rPr lang="sk-SK" dirty="0"/>
              <a:t>román aj </a:t>
            </a:r>
            <a:r>
              <a:rPr lang="sk-SK" dirty="0" smtClean="0"/>
              <a:t>z literárnej </a:t>
            </a:r>
            <a:r>
              <a:rPr lang="sk-SK" dirty="0"/>
              <a:t>stránky </a:t>
            </a:r>
            <a:r>
              <a:rPr lang="sk-SK" dirty="0" smtClean="0"/>
              <a:t>a zrovnoprávniť </a:t>
            </a:r>
            <a:r>
              <a:rPr lang="sk-SK" dirty="0"/>
              <a:t>ho </a:t>
            </a:r>
            <a:r>
              <a:rPr lang="sk-SK" dirty="0" smtClean="0"/>
              <a:t>s inými </a:t>
            </a:r>
            <a:r>
              <a:rPr lang="sk-SK" dirty="0"/>
              <a:t>žánrami „veľkej“ literatúry.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42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Knoxovo</a:t>
            </a:r>
            <a:r>
              <a:rPr lang="sk-SK" dirty="0" smtClean="0"/>
              <a:t> desatoro detektívky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1.Páchateľ </a:t>
            </a:r>
            <a:r>
              <a:rPr lang="sk-SK" dirty="0"/>
              <a:t>musí byť </a:t>
            </a:r>
            <a:r>
              <a:rPr lang="sk-SK" dirty="0" smtClean="0"/>
              <a:t>niekto</a:t>
            </a:r>
            <a:r>
              <a:rPr lang="sk-SK" dirty="0"/>
              <a:t>, </a:t>
            </a:r>
            <a:r>
              <a:rPr lang="sk-SK" dirty="0" smtClean="0"/>
              <a:t>o kom je </a:t>
            </a:r>
            <a:r>
              <a:rPr lang="sk-SK" dirty="0"/>
              <a:t>zmienka už na začiatku príbehu.</a:t>
            </a:r>
          </a:p>
          <a:p>
            <a:r>
              <a:rPr lang="sk-SK" dirty="0" smtClean="0"/>
              <a:t>2.Všetky </a:t>
            </a:r>
            <a:r>
              <a:rPr lang="sk-SK" dirty="0"/>
              <a:t>nadprirodzené alebo neprirodzené faktory sú úplne vylúčené.</a:t>
            </a:r>
          </a:p>
          <a:p>
            <a:r>
              <a:rPr lang="sk-SK" dirty="0" smtClean="0"/>
              <a:t>3.Nie </a:t>
            </a:r>
            <a:r>
              <a:rPr lang="sk-SK" dirty="0"/>
              <a:t>je prípustná viac než jedna tajná miestnosť alebo tajná chodba; aj tá je prípustná iba vtedy, ak sa </a:t>
            </a:r>
            <a:r>
              <a:rPr lang="sk-SK" dirty="0" smtClean="0"/>
              <a:t>dej </a:t>
            </a:r>
            <a:r>
              <a:rPr lang="sk-SK" dirty="0"/>
              <a:t>odohráva v stavbe, kde možno takéto </a:t>
            </a:r>
            <a:r>
              <a:rPr lang="sk-SK" dirty="0" smtClean="0"/>
              <a:t>zariadenia </a:t>
            </a:r>
            <a:r>
              <a:rPr lang="sk-SK" dirty="0"/>
              <a:t>predpokladať.</a:t>
            </a:r>
          </a:p>
          <a:p>
            <a:r>
              <a:rPr lang="sk-SK" dirty="0" smtClean="0"/>
              <a:t>4.Nesmie </a:t>
            </a:r>
            <a:r>
              <a:rPr lang="sk-SK" dirty="0"/>
              <a:t>byť žiadne použitie "zatiaľ neobjaveného" jedu ani prístrojov a metód, ktoré vyžadujú dlhé </a:t>
            </a:r>
            <a:r>
              <a:rPr lang="sk-SK" dirty="0" smtClean="0"/>
              <a:t>vedecké </a:t>
            </a:r>
            <a:r>
              <a:rPr lang="sk-SK" dirty="0"/>
              <a:t>vysvetľovanie na konci príbehu.</a:t>
            </a:r>
          </a:p>
          <a:p>
            <a:r>
              <a:rPr lang="sk-SK" dirty="0" smtClean="0"/>
              <a:t>5.V </a:t>
            </a:r>
            <a:r>
              <a:rPr lang="sk-SK" dirty="0"/>
              <a:t>príbehu nesmie vystupovať žiadny Číňan (toto nie je prejav rasizmu dobrého kňaza, ale iba </a:t>
            </a:r>
            <a:r>
              <a:rPr lang="sk-SK" dirty="0" smtClean="0"/>
              <a:t>výraz dobovej </a:t>
            </a:r>
            <a:r>
              <a:rPr lang="sk-SK" dirty="0"/>
              <a:t>averzie proti kedysi zneužívanej </a:t>
            </a:r>
            <a:r>
              <a:rPr lang="sk-SK" dirty="0" smtClean="0"/>
              <a:t>rekvizite lacných detektívok</a:t>
            </a:r>
            <a:r>
              <a:rPr lang="sk-SK" dirty="0"/>
              <a:t>).</a:t>
            </a:r>
          </a:p>
          <a:p>
            <a:r>
              <a:rPr lang="sk-SK" dirty="0" smtClean="0"/>
              <a:t>6.K </a:t>
            </a:r>
            <a:r>
              <a:rPr lang="sk-SK" dirty="0"/>
              <a:t>riešeniu nesmie detektívovi dopomôcť náhoda, ani nesmie byť vedený nevysvetliteľnú intuíciou.</a:t>
            </a:r>
          </a:p>
          <a:p>
            <a:r>
              <a:rPr lang="sk-SK" dirty="0" smtClean="0"/>
              <a:t>7.Páchateľom </a:t>
            </a:r>
            <a:r>
              <a:rPr lang="sk-SK" dirty="0"/>
              <a:t>nesmie byť sám detektív.</a:t>
            </a:r>
          </a:p>
          <a:p>
            <a:r>
              <a:rPr lang="sk-SK" dirty="0" smtClean="0"/>
              <a:t>8.Detektív </a:t>
            </a:r>
            <a:r>
              <a:rPr lang="sk-SK" dirty="0"/>
              <a:t>nesmie odhaliť žiadnu stopu bez toho, </a:t>
            </a:r>
            <a:r>
              <a:rPr lang="sk-SK" dirty="0" smtClean="0"/>
              <a:t>aby </a:t>
            </a:r>
            <a:r>
              <a:rPr lang="sk-SK" dirty="0"/>
              <a:t>ju neodhalil aj čitateľom.</a:t>
            </a:r>
          </a:p>
          <a:p>
            <a:r>
              <a:rPr lang="sk-SK" dirty="0" smtClean="0"/>
              <a:t>9.Duchom </a:t>
            </a:r>
            <a:r>
              <a:rPr lang="sk-SK" dirty="0"/>
              <a:t>chudobnejší detektívov priateľ, ako je napr. Dr. </a:t>
            </a:r>
            <a:r>
              <a:rPr lang="sk-SK" dirty="0" err="1"/>
              <a:t>Watson</a:t>
            </a:r>
            <a:r>
              <a:rPr lang="sk-SK" dirty="0"/>
              <a:t>, nesmie zatajiť žiadne myšlienky, </a:t>
            </a:r>
            <a:r>
              <a:rPr lang="sk-SK" dirty="0" smtClean="0"/>
              <a:t>ktoré </a:t>
            </a:r>
            <a:r>
              <a:rPr lang="sk-SK" dirty="0"/>
              <a:t>sa mu preháňajú v hlave; musí mať inteligenciu mierne, ale len veľmi mierne pod priemerným </a:t>
            </a:r>
            <a:r>
              <a:rPr lang="sk-SK" dirty="0" smtClean="0"/>
              <a:t>čitateľom</a:t>
            </a:r>
            <a:r>
              <a:rPr lang="sk-SK" dirty="0"/>
              <a:t>.</a:t>
            </a:r>
          </a:p>
          <a:p>
            <a:r>
              <a:rPr lang="sk-SK" smtClean="0"/>
              <a:t>10.Nesmú </a:t>
            </a:r>
            <a:r>
              <a:rPr lang="sk-SK" dirty="0"/>
              <a:t>sa </a:t>
            </a:r>
            <a:r>
              <a:rPr lang="sk-SK"/>
              <a:t>vyskytovať </a:t>
            </a:r>
            <a:r>
              <a:rPr lang="sk-SK" smtClean="0"/>
              <a:t>dvojčatá </a:t>
            </a:r>
            <a:r>
              <a:rPr lang="sk-SK" dirty="0"/>
              <a:t>alebo dvojníci, pokiaľ na to nie sú čitatelia pripravení.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68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Agatha</a:t>
            </a:r>
            <a:r>
              <a:rPr lang="sk-SK" dirty="0" smtClean="0"/>
              <a:t> </a:t>
            </a:r>
            <a:r>
              <a:rPr lang="sk-SK" dirty="0" err="1" smtClean="0"/>
              <a:t>Christie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pôvodným </a:t>
            </a:r>
            <a:r>
              <a:rPr lang="sk-SK" dirty="0" smtClean="0"/>
              <a:t>menom </a:t>
            </a:r>
            <a:r>
              <a:rPr lang="sk-SK" dirty="0" err="1" smtClean="0"/>
              <a:t>Agatha</a:t>
            </a:r>
            <a:r>
              <a:rPr lang="sk-SK" dirty="0" smtClean="0"/>
              <a:t> </a:t>
            </a:r>
            <a:r>
              <a:rPr lang="sk-SK" dirty="0"/>
              <a:t>Mary </a:t>
            </a:r>
            <a:r>
              <a:rPr lang="sk-SK" dirty="0" err="1"/>
              <a:t>Clarissa</a:t>
            </a:r>
            <a:r>
              <a:rPr lang="sk-SK" dirty="0"/>
              <a:t> </a:t>
            </a:r>
            <a:r>
              <a:rPr lang="sk-SK" dirty="0" err="1" smtClean="0"/>
              <a:t>Miller</a:t>
            </a:r>
            <a:r>
              <a:rPr lang="sk-SK" dirty="0" smtClean="0"/>
              <a:t> písala </a:t>
            </a:r>
            <a:r>
              <a:rPr lang="sk-SK" dirty="0"/>
              <a:t>aj pod pseudonymom </a:t>
            </a:r>
            <a:r>
              <a:rPr lang="sk-SK" dirty="0" smtClean="0"/>
              <a:t>Mary </a:t>
            </a:r>
            <a:r>
              <a:rPr lang="sk-SK" dirty="0" err="1" smtClean="0"/>
              <a:t>Westmacott-britská</a:t>
            </a:r>
            <a:r>
              <a:rPr lang="sk-SK" dirty="0"/>
              <a:t> </a:t>
            </a:r>
            <a:r>
              <a:rPr lang="sk-SK" dirty="0" smtClean="0"/>
              <a:t>spisovateľka </a:t>
            </a:r>
            <a:r>
              <a:rPr lang="sk-SK" dirty="0"/>
              <a:t>detektívnych </a:t>
            </a:r>
            <a:r>
              <a:rPr lang="sk-SK" dirty="0" smtClean="0"/>
              <a:t>románov, </a:t>
            </a:r>
            <a:r>
              <a:rPr lang="sk-SK" dirty="0"/>
              <a:t>patrí medzi klasikov detektívneho </a:t>
            </a:r>
            <a:r>
              <a:rPr lang="sk-SK" dirty="0" smtClean="0"/>
              <a:t>žánru. Pôvodne sa chcela </a:t>
            </a:r>
            <a:r>
              <a:rPr lang="sk-SK" dirty="0"/>
              <a:t>stať opernou </a:t>
            </a:r>
            <a:r>
              <a:rPr lang="sk-SK" dirty="0" smtClean="0"/>
              <a:t>speváčkou. Po </a:t>
            </a:r>
            <a:r>
              <a:rPr lang="sk-SK" dirty="0"/>
              <a:t>pokusoch o „vážny román“ sa rozhodla napísať </a:t>
            </a:r>
            <a:r>
              <a:rPr lang="sk-SK" dirty="0" smtClean="0"/>
              <a:t> detektívku. Keďže </a:t>
            </a:r>
            <a:r>
              <a:rPr lang="sk-SK" dirty="0"/>
              <a:t>počas </a:t>
            </a:r>
            <a:r>
              <a:rPr lang="sk-SK" dirty="0" smtClean="0"/>
              <a:t>1</a:t>
            </a:r>
            <a:r>
              <a:rPr lang="sk-SK" dirty="0"/>
              <a:t>. svetovej </a:t>
            </a:r>
            <a:r>
              <a:rPr lang="sk-SK" dirty="0" smtClean="0"/>
              <a:t>vojny pracovala </a:t>
            </a:r>
            <a:r>
              <a:rPr lang="sk-SK" dirty="0"/>
              <a:t>v nemocnici a získala isté poznatky o jedoch, využila ich pri písaní </a:t>
            </a:r>
            <a:r>
              <a:rPr lang="sk-SK" dirty="0" smtClean="0"/>
              <a:t>svojho </a:t>
            </a:r>
            <a:r>
              <a:rPr lang="sk-SK" dirty="0"/>
              <a:t>prvého detektívneho románu </a:t>
            </a:r>
            <a:r>
              <a:rPr lang="sk-SK" dirty="0" smtClean="0"/>
              <a:t> Záhada </a:t>
            </a:r>
            <a:r>
              <a:rPr lang="sk-SK" dirty="0"/>
              <a:t>na zámku </a:t>
            </a:r>
            <a:r>
              <a:rPr lang="sk-SK" dirty="0" err="1" smtClean="0"/>
              <a:t>Styles</a:t>
            </a:r>
            <a:r>
              <a:rPr lang="sk-SK" dirty="0" smtClean="0"/>
              <a:t>. </a:t>
            </a:r>
            <a:r>
              <a:rPr lang="sk-SK" dirty="0"/>
              <a:t>V ňom prvýkrát čitateľov zoznámila s </a:t>
            </a:r>
            <a:r>
              <a:rPr lang="sk-SK" dirty="0" smtClean="0"/>
              <a:t>postavou </a:t>
            </a:r>
            <a:r>
              <a:rPr lang="sk-SK" dirty="0" err="1" smtClean="0"/>
              <a:t>Hercula</a:t>
            </a:r>
            <a:r>
              <a:rPr lang="sk-SK" dirty="0" smtClean="0"/>
              <a:t> </a:t>
            </a:r>
            <a:r>
              <a:rPr lang="sk-SK" dirty="0" err="1" smtClean="0"/>
              <a:t>Poirota</a:t>
            </a:r>
            <a:r>
              <a:rPr lang="sk-SK" dirty="0" smtClean="0"/>
              <a:t>, </a:t>
            </a:r>
            <a:r>
              <a:rPr lang="sk-SK" dirty="0"/>
              <a:t>malého, trocha výstredného a márnomyseľného </a:t>
            </a:r>
            <a:r>
              <a:rPr lang="sk-SK" dirty="0" smtClean="0"/>
              <a:t>Belgičana</a:t>
            </a:r>
            <a:r>
              <a:rPr lang="sk-SK" dirty="0"/>
              <a:t>, žijúceho v Anglicku. Aj </a:t>
            </a:r>
            <a:r>
              <a:rPr lang="sk-SK" dirty="0" smtClean="0"/>
              <a:t>keď </a:t>
            </a:r>
            <a:r>
              <a:rPr lang="sk-SK" dirty="0"/>
              <a:t>táto kniha nemala veľký úspech (predalo sa iba 2000 výtlačkov), </a:t>
            </a:r>
            <a:r>
              <a:rPr lang="sk-SK" dirty="0" smtClean="0"/>
              <a:t>autorka pokračovala </a:t>
            </a:r>
            <a:r>
              <a:rPr lang="sk-SK" dirty="0"/>
              <a:t>v písaní ďalších. </a:t>
            </a:r>
            <a:r>
              <a:rPr lang="sk-SK" dirty="0" smtClean="0"/>
              <a:t>Jej </a:t>
            </a:r>
            <a:r>
              <a:rPr lang="sk-SK" dirty="0"/>
              <a:t>popularita postupne vzrastala, až v roku </a:t>
            </a:r>
            <a:r>
              <a:rPr lang="sk-SK" dirty="0" smtClean="0"/>
              <a:t>1926</a:t>
            </a:r>
            <a:r>
              <a:rPr lang="sk-SK" dirty="0"/>
              <a:t> </a:t>
            </a:r>
            <a:r>
              <a:rPr lang="sk-SK" dirty="0" smtClean="0"/>
              <a:t>prišiel </a:t>
            </a:r>
            <a:r>
              <a:rPr lang="sk-SK" dirty="0"/>
              <a:t>prvý prenikavý úspech. Detektívny román </a:t>
            </a:r>
            <a:r>
              <a:rPr lang="sk-SK" dirty="0" smtClean="0"/>
              <a:t>Vražda </a:t>
            </a:r>
            <a:r>
              <a:rPr lang="sk-SK" dirty="0" err="1" smtClean="0"/>
              <a:t>Rogera</a:t>
            </a:r>
            <a:r>
              <a:rPr lang="sk-SK" dirty="0" smtClean="0"/>
              <a:t> </a:t>
            </a:r>
            <a:r>
              <a:rPr lang="sk-SK" dirty="0" err="1" smtClean="0"/>
              <a:t>Acroyda</a:t>
            </a:r>
            <a:r>
              <a:rPr lang="sk-SK" dirty="0"/>
              <a:t> </a:t>
            </a:r>
            <a:r>
              <a:rPr lang="sk-SK" dirty="0" smtClean="0"/>
              <a:t>bol </a:t>
            </a:r>
            <a:r>
              <a:rPr lang="sk-SK" dirty="0"/>
              <a:t>doslova </a:t>
            </a:r>
            <a:r>
              <a:rPr lang="sk-SK" dirty="0" smtClean="0"/>
              <a:t>bestsellerom. </a:t>
            </a:r>
            <a:r>
              <a:rPr lang="sk-SK" dirty="0"/>
              <a:t>Hoci časť kritiky jej vyčítala nedodržanie tzv. </a:t>
            </a:r>
            <a:r>
              <a:rPr lang="sk-SK" dirty="0" err="1" smtClean="0"/>
              <a:t>Knoxovho</a:t>
            </a:r>
            <a:r>
              <a:rPr lang="sk-SK" dirty="0" smtClean="0"/>
              <a:t> </a:t>
            </a:r>
            <a:r>
              <a:rPr lang="sk-SK" dirty="0"/>
              <a:t>desatora </a:t>
            </a:r>
            <a:r>
              <a:rPr lang="sk-SK" dirty="0" smtClean="0"/>
              <a:t>detektívky, </a:t>
            </a:r>
            <a:r>
              <a:rPr lang="sk-SK" dirty="0"/>
              <a:t>svojou originalitou, premyslenou zápletkou a občasným humorným nadhľadom patrí toto dielo </a:t>
            </a:r>
            <a:r>
              <a:rPr lang="sk-SK" dirty="0" smtClean="0"/>
              <a:t>medzi </a:t>
            </a:r>
            <a:r>
              <a:rPr lang="sk-SK" dirty="0"/>
              <a:t>najlepšie autorkine práce </a:t>
            </a:r>
            <a:r>
              <a:rPr lang="sk-SK" dirty="0" smtClean="0"/>
              <a:t>30-tych </a:t>
            </a:r>
            <a:r>
              <a:rPr lang="sk-SK" dirty="0"/>
              <a:t>rokov.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92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Agatha</a:t>
            </a:r>
            <a:r>
              <a:rPr lang="sk-SK" dirty="0" smtClean="0"/>
              <a:t> </a:t>
            </a:r>
            <a:r>
              <a:rPr lang="sk-SK" dirty="0" err="1" smtClean="0"/>
              <a:t>Christie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/>
              <a:t>Agatha</a:t>
            </a:r>
            <a:r>
              <a:rPr lang="sk-SK" dirty="0"/>
              <a:t> </a:t>
            </a:r>
            <a:r>
              <a:rPr lang="sk-SK" dirty="0" err="1"/>
              <a:t>Christie</a:t>
            </a:r>
            <a:r>
              <a:rPr lang="sk-SK" dirty="0"/>
              <a:t> </a:t>
            </a:r>
            <a:r>
              <a:rPr lang="sk-SK" dirty="0" smtClean="0"/>
              <a:t>vytvorila </a:t>
            </a:r>
            <a:r>
              <a:rPr lang="sk-SK" dirty="0"/>
              <a:t>okrem </a:t>
            </a:r>
            <a:r>
              <a:rPr lang="sk-SK" dirty="0" err="1"/>
              <a:t>Poirota</a:t>
            </a:r>
            <a:r>
              <a:rPr lang="sk-SK" dirty="0"/>
              <a:t> aj ďalšiu úspešnú postavu </a:t>
            </a:r>
            <a:r>
              <a:rPr lang="sk-SK" dirty="0" smtClean="0"/>
              <a:t>-milú </a:t>
            </a:r>
            <a:r>
              <a:rPr lang="sk-SK" dirty="0"/>
              <a:t>staršiu dámu </a:t>
            </a:r>
            <a:r>
              <a:rPr lang="sk-SK" dirty="0" smtClean="0"/>
              <a:t>so </a:t>
            </a:r>
            <a:r>
              <a:rPr lang="sk-SK" dirty="0" err="1" smtClean="0"/>
              <a:t>starodievčenskými</a:t>
            </a:r>
            <a:r>
              <a:rPr lang="sk-SK" dirty="0" smtClean="0"/>
              <a:t> viktoriánskymi </a:t>
            </a:r>
            <a:r>
              <a:rPr lang="sk-SK" dirty="0"/>
              <a:t>spôsobmi, </a:t>
            </a:r>
            <a:r>
              <a:rPr lang="sk-SK" dirty="0" smtClean="0"/>
              <a:t>slečnu </a:t>
            </a:r>
            <a:r>
              <a:rPr lang="sk-SK" dirty="0"/>
              <a:t>Jane </a:t>
            </a:r>
            <a:r>
              <a:rPr lang="sk-SK" dirty="0" err="1" smtClean="0"/>
              <a:t>Marplovú</a:t>
            </a:r>
            <a:r>
              <a:rPr lang="sk-SK" dirty="0" smtClean="0"/>
              <a:t>, </a:t>
            </a:r>
            <a:r>
              <a:rPr lang="sk-SK" dirty="0"/>
              <a:t>ktorá vďaka životu na dedine St. Mary </a:t>
            </a:r>
            <a:r>
              <a:rPr lang="sk-SK" dirty="0" err="1"/>
              <a:t>Mead</a:t>
            </a:r>
            <a:r>
              <a:rPr lang="sk-SK" dirty="0"/>
              <a:t> dokonale </a:t>
            </a:r>
            <a:r>
              <a:rPr lang="sk-SK" dirty="0" smtClean="0"/>
              <a:t>spoznala </a:t>
            </a:r>
            <a:r>
              <a:rPr lang="sk-SK" dirty="0"/>
              <a:t>ľudskú povahu, čo jej umožňuje mnohokrát triumfovať nad políciou v riešení zložitých kriminálnych </a:t>
            </a:r>
            <a:r>
              <a:rPr lang="sk-SK" dirty="0" smtClean="0"/>
              <a:t>prípadov</a:t>
            </a:r>
            <a:r>
              <a:rPr lang="sk-SK" dirty="0"/>
              <a:t>. Slečna </a:t>
            </a:r>
            <a:r>
              <a:rPr lang="sk-SK" dirty="0" err="1"/>
              <a:t>Marplová</a:t>
            </a:r>
            <a:r>
              <a:rPr lang="sk-SK" dirty="0"/>
              <a:t> bola predstavená po prvýkrát v románe </a:t>
            </a:r>
            <a:r>
              <a:rPr lang="sk-SK" dirty="0" smtClean="0"/>
              <a:t>Vražda </a:t>
            </a:r>
            <a:r>
              <a:rPr lang="sk-SK" dirty="0"/>
              <a:t>na </a:t>
            </a:r>
            <a:r>
              <a:rPr lang="sk-SK" dirty="0" smtClean="0"/>
              <a:t>fare v </a:t>
            </a:r>
            <a:r>
              <a:rPr lang="sk-SK" dirty="0"/>
              <a:t>roku </a:t>
            </a:r>
            <a:r>
              <a:rPr lang="sk-SK" dirty="0" smtClean="0"/>
              <a:t>1931. Množstvo </a:t>
            </a:r>
            <a:r>
              <a:rPr lang="sk-SK" dirty="0"/>
              <a:t>príbehov s </a:t>
            </a:r>
            <a:r>
              <a:rPr lang="sk-SK" dirty="0" err="1"/>
              <a:t>Herculom</a:t>
            </a:r>
            <a:r>
              <a:rPr lang="sk-SK" dirty="0"/>
              <a:t> </a:t>
            </a:r>
            <a:r>
              <a:rPr lang="sk-SK" dirty="0" err="1"/>
              <a:t>Poirotom</a:t>
            </a:r>
            <a:r>
              <a:rPr lang="sk-SK" dirty="0"/>
              <a:t> </a:t>
            </a:r>
            <a:r>
              <a:rPr lang="sk-SK" dirty="0" smtClean="0"/>
              <a:t>a slečnou </a:t>
            </a:r>
            <a:r>
              <a:rPr lang="sk-SK" dirty="0" err="1" smtClean="0"/>
              <a:t>Marplovou</a:t>
            </a:r>
            <a:r>
              <a:rPr lang="sk-SK" dirty="0"/>
              <a:t> </a:t>
            </a:r>
            <a:r>
              <a:rPr lang="sk-SK" dirty="0" smtClean="0"/>
              <a:t>bolo </a:t>
            </a:r>
            <a:r>
              <a:rPr lang="sk-SK" dirty="0"/>
              <a:t>úspešne sfilmovaných. Medzi </a:t>
            </a:r>
            <a:r>
              <a:rPr lang="sk-SK" dirty="0" smtClean="0"/>
              <a:t>najznámejšie </a:t>
            </a:r>
            <a:r>
              <a:rPr lang="sk-SK" dirty="0"/>
              <a:t>filmové a televízne adaptácie patrí spracovanie príbehov </a:t>
            </a:r>
            <a:r>
              <a:rPr lang="sk-SK" dirty="0" smtClean="0"/>
              <a:t>Orient Express, Napokon </a:t>
            </a:r>
            <a:r>
              <a:rPr lang="sk-SK" dirty="0"/>
              <a:t>nezostal </a:t>
            </a:r>
            <a:r>
              <a:rPr lang="sk-SK" dirty="0" smtClean="0"/>
              <a:t>už nik,</a:t>
            </a:r>
            <a:r>
              <a:rPr lang="sk-SK" dirty="0"/>
              <a:t> </a:t>
            </a:r>
            <a:r>
              <a:rPr lang="sk-SK" dirty="0" smtClean="0"/>
              <a:t>Smrť </a:t>
            </a:r>
            <a:r>
              <a:rPr lang="sk-SK" dirty="0"/>
              <a:t>na </a:t>
            </a:r>
            <a:r>
              <a:rPr lang="sk-SK" dirty="0" smtClean="0"/>
              <a:t>Níle.</a:t>
            </a:r>
          </a:p>
          <a:p>
            <a:r>
              <a:rPr lang="sk-SK" dirty="0" err="1"/>
              <a:t>Hercule</a:t>
            </a:r>
            <a:r>
              <a:rPr lang="sk-SK" dirty="0"/>
              <a:t> </a:t>
            </a:r>
            <a:r>
              <a:rPr lang="sk-SK" dirty="0" err="1" smtClean="0"/>
              <a:t>Poirot-fiktívna</a:t>
            </a:r>
            <a:r>
              <a:rPr lang="sk-SK" dirty="0" smtClean="0"/>
              <a:t> </a:t>
            </a:r>
            <a:r>
              <a:rPr lang="sk-SK" dirty="0"/>
              <a:t>postava </a:t>
            </a:r>
            <a:r>
              <a:rPr lang="sk-SK" dirty="0" smtClean="0"/>
              <a:t>belgického</a:t>
            </a:r>
            <a:r>
              <a:rPr lang="sk-SK" dirty="0"/>
              <a:t> </a:t>
            </a:r>
            <a:r>
              <a:rPr lang="sk-SK" dirty="0" smtClean="0"/>
              <a:t>detektíva</a:t>
            </a:r>
            <a:r>
              <a:rPr lang="sk-SK" dirty="0"/>
              <a:t>, </a:t>
            </a:r>
            <a:r>
              <a:rPr lang="sk-SK" dirty="0" smtClean="0"/>
              <a:t>vystupuje </a:t>
            </a:r>
            <a:r>
              <a:rPr lang="sk-SK" dirty="0"/>
              <a:t>v 33 </a:t>
            </a:r>
            <a:r>
              <a:rPr lang="sk-SK" dirty="0" smtClean="0"/>
              <a:t>románoch a </a:t>
            </a:r>
            <a:r>
              <a:rPr lang="sk-SK" dirty="0"/>
              <a:t>51 </a:t>
            </a:r>
            <a:r>
              <a:rPr lang="sk-SK" dirty="0" err="1" smtClean="0"/>
              <a:t>poviedkach-prvým</a:t>
            </a:r>
            <a:r>
              <a:rPr lang="sk-SK" dirty="0" smtClean="0"/>
              <a:t> </a:t>
            </a:r>
            <a:r>
              <a:rPr lang="sk-SK" dirty="0"/>
              <a:t>prípadom </a:t>
            </a:r>
            <a:r>
              <a:rPr lang="sk-SK" dirty="0" err="1"/>
              <a:t>Poirota</a:t>
            </a:r>
            <a:r>
              <a:rPr lang="sk-SK" dirty="0"/>
              <a:t> je </a:t>
            </a:r>
            <a:r>
              <a:rPr lang="sk-SK" dirty="0" smtClean="0"/>
              <a:t>Záhada </a:t>
            </a:r>
            <a:r>
              <a:rPr lang="sk-SK" dirty="0"/>
              <a:t>na zámku </a:t>
            </a:r>
            <a:r>
              <a:rPr lang="sk-SK" dirty="0" err="1" smtClean="0"/>
              <a:t>Styles</a:t>
            </a:r>
            <a:r>
              <a:rPr lang="sk-SK" dirty="0"/>
              <a:t> </a:t>
            </a:r>
            <a:r>
              <a:rPr lang="sk-SK" dirty="0" smtClean="0"/>
              <a:t> (1920),posledným Opona</a:t>
            </a:r>
            <a:r>
              <a:rPr lang="sk-SK" dirty="0"/>
              <a:t> </a:t>
            </a:r>
            <a:r>
              <a:rPr lang="sk-SK" dirty="0" smtClean="0"/>
              <a:t>(1975)-známym predstaviteľom </a:t>
            </a:r>
            <a:r>
              <a:rPr lang="sk-SK" dirty="0" err="1"/>
              <a:t>Hercula</a:t>
            </a:r>
            <a:r>
              <a:rPr lang="sk-SK" dirty="0"/>
              <a:t> </a:t>
            </a:r>
            <a:r>
              <a:rPr lang="sk-SK" dirty="0" err="1" smtClean="0"/>
              <a:t>Poirota</a:t>
            </a:r>
            <a:r>
              <a:rPr lang="sk-SK" dirty="0" smtClean="0"/>
              <a:t> </a:t>
            </a:r>
            <a:r>
              <a:rPr lang="sk-SK" dirty="0"/>
              <a:t>je britský herec </a:t>
            </a:r>
            <a:r>
              <a:rPr lang="sk-SK" dirty="0" err="1"/>
              <a:t>David</a:t>
            </a:r>
            <a:r>
              <a:rPr lang="sk-SK" dirty="0"/>
              <a:t> </a:t>
            </a:r>
            <a:r>
              <a:rPr lang="sk-SK" dirty="0" err="1" smtClean="0"/>
              <a:t>Suchet-pri</a:t>
            </a:r>
            <a:r>
              <a:rPr lang="sk-SK" dirty="0" smtClean="0"/>
              <a:t> </a:t>
            </a:r>
            <a:r>
              <a:rPr lang="sk-SK" dirty="0"/>
              <a:t>objasňovaní prípadov pomáha </a:t>
            </a:r>
            <a:r>
              <a:rPr lang="sk-SK" dirty="0" err="1"/>
              <a:t>Poirotovi</a:t>
            </a:r>
            <a:r>
              <a:rPr lang="sk-SK" dirty="0"/>
              <a:t> jeho spoločník a priateľ kapitán </a:t>
            </a:r>
            <a:r>
              <a:rPr lang="sk-SK" dirty="0" err="1" smtClean="0"/>
              <a:t>Arthur</a:t>
            </a:r>
            <a:r>
              <a:rPr lang="sk-SK" dirty="0" smtClean="0"/>
              <a:t> </a:t>
            </a:r>
            <a:r>
              <a:rPr lang="sk-SK" dirty="0" err="1" smtClean="0"/>
              <a:t>Hastings</a:t>
            </a:r>
            <a:r>
              <a:rPr lang="sk-SK" dirty="0" smtClean="0"/>
              <a:t>, v niekoľkých prípadoch </a:t>
            </a:r>
            <a:r>
              <a:rPr lang="sk-SK" dirty="0"/>
              <a:t>vystupuje aj vrchný </a:t>
            </a:r>
            <a:r>
              <a:rPr lang="sk-SK" dirty="0" smtClean="0"/>
              <a:t>inšpektor </a:t>
            </a:r>
            <a:r>
              <a:rPr lang="sk-SK" dirty="0" err="1"/>
              <a:t>James</a:t>
            </a:r>
            <a:r>
              <a:rPr lang="sk-SK" dirty="0"/>
              <a:t> </a:t>
            </a:r>
            <a:r>
              <a:rPr lang="sk-SK" dirty="0" err="1"/>
              <a:t>Japp</a:t>
            </a:r>
            <a:r>
              <a:rPr lang="sk-SK" dirty="0"/>
              <a:t> zo </a:t>
            </a:r>
            <a:r>
              <a:rPr lang="sk-SK" dirty="0" err="1"/>
              <a:t>Scotland</a:t>
            </a:r>
            <a:r>
              <a:rPr lang="sk-SK" dirty="0"/>
              <a:t> </a:t>
            </a:r>
            <a:r>
              <a:rPr lang="sk-SK" dirty="0" smtClean="0"/>
              <a:t>Yardu.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4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Arthur</a:t>
            </a:r>
            <a:r>
              <a:rPr lang="sk-SK" dirty="0" smtClean="0"/>
              <a:t> </a:t>
            </a:r>
            <a:r>
              <a:rPr lang="sk-SK" dirty="0" err="1" smtClean="0"/>
              <a:t>Conan</a:t>
            </a:r>
            <a:r>
              <a:rPr lang="sk-SK" dirty="0" smtClean="0"/>
              <a:t> </a:t>
            </a:r>
            <a:r>
              <a:rPr lang="sk-SK" dirty="0" err="1" smtClean="0"/>
              <a:t>Doyle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8592"/>
          </a:xfrm>
        </p:spPr>
        <p:txBody>
          <a:bodyPr>
            <a:noAutofit/>
          </a:bodyPr>
          <a:lstStyle/>
          <a:p>
            <a:r>
              <a:rPr lang="sk-SK" sz="1600" dirty="0" smtClean="0"/>
              <a:t>Sir </a:t>
            </a:r>
            <a:r>
              <a:rPr lang="sk-SK" sz="1600" dirty="0" err="1" smtClean="0"/>
              <a:t>Arthur</a:t>
            </a:r>
            <a:r>
              <a:rPr lang="sk-SK" sz="1600" dirty="0" smtClean="0"/>
              <a:t> </a:t>
            </a:r>
            <a:r>
              <a:rPr lang="sk-SK" sz="1600" dirty="0" err="1"/>
              <a:t>Conan</a:t>
            </a:r>
            <a:r>
              <a:rPr lang="sk-SK" sz="1600" dirty="0"/>
              <a:t> </a:t>
            </a:r>
            <a:r>
              <a:rPr lang="sk-SK" sz="1600" dirty="0" err="1" smtClean="0"/>
              <a:t>Doyle</a:t>
            </a:r>
            <a:r>
              <a:rPr lang="sk-SK" sz="1600" dirty="0"/>
              <a:t> </a:t>
            </a:r>
            <a:r>
              <a:rPr lang="sk-SK" sz="1600" dirty="0" smtClean="0"/>
              <a:t>(1859-1930)-škótskyspisovateľ,</a:t>
            </a:r>
            <a:r>
              <a:rPr lang="sk-SK" sz="1600" dirty="0"/>
              <a:t> </a:t>
            </a:r>
            <a:r>
              <a:rPr lang="sk-SK" sz="1600" dirty="0" smtClean="0"/>
              <a:t>preslávil</a:t>
            </a:r>
            <a:r>
              <a:rPr lang="sk-SK" sz="1600" dirty="0"/>
              <a:t> </a:t>
            </a:r>
            <a:r>
              <a:rPr lang="sk-SK" sz="1600" dirty="0" err="1" smtClean="0"/>
              <a:t>sapoviedkami</a:t>
            </a:r>
            <a:r>
              <a:rPr lang="sk-SK" sz="1600" dirty="0" smtClean="0"/>
              <a:t> o </a:t>
            </a:r>
            <a:r>
              <a:rPr lang="sk-SK" sz="1600" dirty="0" err="1" smtClean="0"/>
              <a:t>Sherlockovi</a:t>
            </a:r>
            <a:r>
              <a:rPr lang="sk-SK" sz="1600" dirty="0" smtClean="0"/>
              <a:t> </a:t>
            </a:r>
            <a:r>
              <a:rPr lang="sk-SK" sz="1600" dirty="0" err="1" smtClean="0"/>
              <a:t>Holmesovi</a:t>
            </a:r>
            <a:r>
              <a:rPr lang="sk-SK" sz="1600" dirty="0" smtClean="0"/>
              <a:t>, ďalšie </a:t>
            </a:r>
            <a:r>
              <a:rPr lang="sk-SK" sz="1600" dirty="0"/>
              <a:t>známe dielo </a:t>
            </a:r>
            <a:r>
              <a:rPr lang="sk-SK" sz="1600" dirty="0" smtClean="0"/>
              <a:t>Stratený svet. Na </a:t>
            </a:r>
            <a:r>
              <a:rPr lang="sk-SK" sz="1600" dirty="0" err="1"/>
              <a:t>Edinburgskej</a:t>
            </a:r>
            <a:r>
              <a:rPr lang="sk-SK" sz="1600" dirty="0"/>
              <a:t> univerzite študoval </a:t>
            </a:r>
            <a:r>
              <a:rPr lang="sk-SK" sz="1600" dirty="0" smtClean="0"/>
              <a:t>medicínu, </a:t>
            </a:r>
            <a:r>
              <a:rPr lang="sk-SK" sz="1600" dirty="0"/>
              <a:t>kde </a:t>
            </a:r>
            <a:r>
              <a:rPr lang="sk-SK" sz="1600" dirty="0" err="1" smtClean="0"/>
              <a:t>získaltitul</a:t>
            </a:r>
            <a:r>
              <a:rPr lang="sk-SK" sz="1600" dirty="0"/>
              <a:t> </a:t>
            </a:r>
            <a:r>
              <a:rPr lang="sk-SK" sz="1600" dirty="0" smtClean="0"/>
              <a:t>doktor medicíny. </a:t>
            </a:r>
            <a:r>
              <a:rPr lang="sk-SK" sz="1600" dirty="0"/>
              <a:t>Počas štúdia ho zaujali </a:t>
            </a:r>
            <a:r>
              <a:rPr lang="sk-SK" sz="1600" dirty="0" smtClean="0"/>
              <a:t>schopnosti </a:t>
            </a:r>
            <a:r>
              <a:rPr lang="sk-SK" sz="1600" dirty="0"/>
              <a:t>profesora Dr. </a:t>
            </a:r>
            <a:r>
              <a:rPr lang="sk-SK" sz="1600" dirty="0" err="1"/>
              <a:t>Josepha</a:t>
            </a:r>
            <a:r>
              <a:rPr lang="sk-SK" sz="1600" dirty="0"/>
              <a:t> </a:t>
            </a:r>
            <a:r>
              <a:rPr lang="sk-SK" sz="1600" dirty="0" err="1"/>
              <a:t>Bella</a:t>
            </a:r>
            <a:r>
              <a:rPr lang="sk-SK" sz="1600" dirty="0"/>
              <a:t> pri detailnej diagnóze pacientovho stavu. Toto majstrovstvo </a:t>
            </a:r>
            <a:r>
              <a:rPr lang="sk-SK" sz="1600" dirty="0" smtClean="0"/>
              <a:t>diagnostickej </a:t>
            </a:r>
            <a:r>
              <a:rPr lang="sk-SK" sz="1600" dirty="0"/>
              <a:t>dedukcie sa stalo modelom pre jeho literárnu </a:t>
            </a:r>
            <a:r>
              <a:rPr lang="sk-SK" sz="1600" dirty="0" err="1" smtClean="0"/>
              <a:t>tvorbu.Jeho</a:t>
            </a:r>
            <a:r>
              <a:rPr lang="sk-SK" sz="1600" dirty="0" smtClean="0"/>
              <a:t> </a:t>
            </a:r>
            <a:r>
              <a:rPr lang="sk-SK" sz="1600" dirty="0"/>
              <a:t>lekárska prax bola neúspešná, avšak </a:t>
            </a:r>
            <a:r>
              <a:rPr lang="sk-SK" sz="1600" dirty="0" smtClean="0"/>
              <a:t>na</a:t>
            </a:r>
            <a:r>
              <a:rPr lang="sk-SK" sz="1600" dirty="0"/>
              <a:t> </a:t>
            </a:r>
            <a:r>
              <a:rPr lang="sk-SK" sz="1600" dirty="0" smtClean="0"/>
              <a:t>čitateľov </a:t>
            </a:r>
            <a:r>
              <a:rPr lang="sk-SK" sz="1600" dirty="0"/>
              <a:t>mala veľmi kladný vplyv. Začal sa </a:t>
            </a:r>
            <a:r>
              <a:rPr lang="sk-SK" sz="1600" dirty="0" smtClean="0"/>
              <a:t>venovať literatúre. V </a:t>
            </a:r>
            <a:r>
              <a:rPr lang="sk-SK" sz="1600" dirty="0"/>
              <a:t>čase, kedy čakal na pacientov, zakomponoval svoje teoretické a praktické medicínske znalosti do svojich </a:t>
            </a:r>
            <a:r>
              <a:rPr lang="sk-SK" sz="1600" dirty="0" smtClean="0"/>
              <a:t>literárnych </a:t>
            </a:r>
            <a:r>
              <a:rPr lang="sk-SK" sz="1600" dirty="0"/>
              <a:t>postáv, najviac však do charakteru sympatického </a:t>
            </a:r>
            <a:r>
              <a:rPr lang="sk-SK" sz="1600" dirty="0" smtClean="0"/>
              <a:t>doktora </a:t>
            </a:r>
            <a:r>
              <a:rPr lang="sk-SK" sz="1600" dirty="0" err="1"/>
              <a:t>Watsona</a:t>
            </a:r>
            <a:r>
              <a:rPr lang="sk-SK" sz="1600" dirty="0"/>
              <a:t>, vojenského lekára na </a:t>
            </a:r>
            <a:r>
              <a:rPr lang="sk-SK" sz="1600" dirty="0" smtClean="0"/>
              <a:t>invalidnom </a:t>
            </a:r>
            <a:r>
              <a:rPr lang="sk-SK" sz="1600" dirty="0"/>
              <a:t>dôchodku „s mizerne pochrámanou nohou a ešte mizernejším bankovým kontom</a:t>
            </a:r>
            <a:r>
              <a:rPr lang="sk-SK" sz="1600" dirty="0" smtClean="0"/>
              <a:t>.“ Tak </a:t>
            </a:r>
            <a:r>
              <a:rPr lang="sk-SK" sz="1600" dirty="0"/>
              <a:t>nejako sa zrodil aj slávny detektív </a:t>
            </a:r>
            <a:r>
              <a:rPr lang="sk-SK" sz="1600" dirty="0" smtClean="0"/>
              <a:t>-v </a:t>
            </a:r>
            <a:r>
              <a:rPr lang="sk-SK" sz="1600" dirty="0"/>
              <a:t>prvopise známy ako </a:t>
            </a:r>
            <a:r>
              <a:rPr lang="sk-SK" sz="1600" dirty="0" err="1"/>
              <a:t>Sherrinford</a:t>
            </a:r>
            <a:r>
              <a:rPr lang="sk-SK" sz="1600" dirty="0"/>
              <a:t> </a:t>
            </a:r>
            <a:r>
              <a:rPr lang="sk-SK" sz="1600" dirty="0" err="1"/>
              <a:t>Holmes</a:t>
            </a:r>
            <a:r>
              <a:rPr lang="sk-SK" sz="1600" dirty="0"/>
              <a:t>, sprevádzaný priateľom </a:t>
            </a:r>
            <a:r>
              <a:rPr lang="sk-SK" sz="1600" dirty="0" err="1" smtClean="0"/>
              <a:t>dr</a:t>
            </a:r>
            <a:r>
              <a:rPr lang="sk-SK" sz="1600" dirty="0" err="1"/>
              <a:t>.</a:t>
            </a:r>
            <a:r>
              <a:rPr lang="sk-SK" sz="1600" dirty="0"/>
              <a:t> </a:t>
            </a:r>
            <a:r>
              <a:rPr lang="sk-SK" sz="1600" dirty="0" err="1"/>
              <a:t>Ormondom</a:t>
            </a:r>
            <a:r>
              <a:rPr lang="sk-SK" sz="1600" dirty="0"/>
              <a:t> </a:t>
            </a:r>
            <a:r>
              <a:rPr lang="sk-SK" sz="1600" dirty="0" err="1"/>
              <a:t>Sackerom</a:t>
            </a:r>
            <a:r>
              <a:rPr lang="sk-SK" sz="1600" dirty="0"/>
              <a:t>. </a:t>
            </a:r>
            <a:r>
              <a:rPr lang="sk-SK" sz="1600" dirty="0" smtClean="0"/>
              <a:t>Začiatok </a:t>
            </a:r>
            <a:r>
              <a:rPr lang="sk-SK" sz="1600" dirty="0"/>
              <a:t>ich spoločných dobrodružstiev je viac ako prozaický: vojenský chirurg doktor </a:t>
            </a:r>
            <a:r>
              <a:rPr lang="sk-SK" sz="1600" dirty="0" err="1"/>
              <a:t>Watson</a:t>
            </a:r>
            <a:r>
              <a:rPr lang="sk-SK" sz="1600" dirty="0"/>
              <a:t> sa po zranení </a:t>
            </a:r>
            <a:r>
              <a:rPr lang="sk-SK" sz="1600" dirty="0" smtClean="0"/>
              <a:t>vracia </a:t>
            </a:r>
            <a:r>
              <a:rPr lang="sk-SK" sz="1600" dirty="0"/>
              <a:t>z Indie do Anglicka, jeho kolega ho zoznámi s </a:t>
            </a:r>
            <a:r>
              <a:rPr lang="sk-SK" sz="1600" dirty="0" err="1"/>
              <a:t>Holmesom</a:t>
            </a:r>
            <a:r>
              <a:rPr lang="sk-SK" sz="1600" dirty="0"/>
              <a:t>, často sa zdržujúcim v laboratóriu nemocnice </a:t>
            </a:r>
            <a:r>
              <a:rPr lang="sk-SK" sz="1600" dirty="0" smtClean="0"/>
              <a:t> a </a:t>
            </a:r>
            <a:r>
              <a:rPr lang="sk-SK" sz="1600" dirty="0"/>
              <a:t>hľadajúcom uplatnenie svojho výnimočného </a:t>
            </a:r>
            <a:r>
              <a:rPr lang="sk-SK" sz="1600" dirty="0" err="1" smtClean="0"/>
              <a:t>intelektu:„</a:t>
            </a:r>
            <a:r>
              <a:rPr lang="sk-SK" sz="1600" dirty="0" err="1"/>
              <a:t>Pozrite</a:t>
            </a:r>
            <a:r>
              <a:rPr lang="sk-SK" sz="1600" dirty="0"/>
              <a:t> sa z okna“, nabáda </a:t>
            </a:r>
            <a:r>
              <a:rPr lang="sk-SK" sz="1600" dirty="0" err="1"/>
              <a:t>Holmes</a:t>
            </a:r>
            <a:r>
              <a:rPr lang="sk-SK" sz="1600" dirty="0"/>
              <a:t> </a:t>
            </a:r>
            <a:r>
              <a:rPr lang="sk-SK" sz="1600" dirty="0" err="1"/>
              <a:t>Watsona</a:t>
            </a:r>
            <a:r>
              <a:rPr lang="sk-SK" sz="1600" dirty="0"/>
              <a:t> v </a:t>
            </a:r>
            <a:r>
              <a:rPr lang="sk-SK" sz="1600" dirty="0" smtClean="0"/>
              <a:t>jednom </a:t>
            </a:r>
            <a:r>
              <a:rPr lang="sk-SK" sz="1600" dirty="0"/>
              <a:t>z nezabudnuteľných dialógov s melanchóliou </a:t>
            </a:r>
            <a:r>
              <a:rPr lang="sk-SK" sz="1600" dirty="0" smtClean="0"/>
              <a:t>hlase</a:t>
            </a:r>
            <a:r>
              <a:rPr lang="sk-SK" sz="1600" dirty="0"/>
              <a:t>. „Existoval niekedy pochmúrnejší, nevľúdnejší, </a:t>
            </a:r>
            <a:r>
              <a:rPr lang="sk-SK" sz="1600" dirty="0" smtClean="0"/>
              <a:t>neužitočnejší </a:t>
            </a:r>
            <a:r>
              <a:rPr lang="sk-SK" sz="1600" dirty="0"/>
              <a:t>svet? Pozrite sa, ako sa žltá hmla prevaľuje v uliciach a zalieva šedivé hnedé </a:t>
            </a:r>
            <a:r>
              <a:rPr lang="sk-SK" sz="1600" dirty="0" err="1" smtClean="0"/>
              <a:t>domy.Čo</a:t>
            </a:r>
            <a:r>
              <a:rPr lang="sk-SK" sz="1600" dirty="0" smtClean="0"/>
              <a:t> </a:t>
            </a:r>
            <a:r>
              <a:rPr lang="sk-SK" sz="1600" dirty="0"/>
              <a:t>môže </a:t>
            </a:r>
            <a:r>
              <a:rPr lang="sk-SK" sz="1600" dirty="0" smtClean="0"/>
              <a:t>byť </a:t>
            </a:r>
            <a:r>
              <a:rPr lang="sk-SK" sz="1600" dirty="0"/>
              <a:t>beznádejne prozaickejšie a materialistickejšie? Aký má zmysel mať schopnosti, doktor, keď človek nemá, </a:t>
            </a:r>
            <a:r>
              <a:rPr lang="sk-SK" sz="1600" dirty="0" smtClean="0"/>
              <a:t>na </a:t>
            </a:r>
            <a:r>
              <a:rPr lang="sk-SK" sz="1600" dirty="0"/>
              <a:t>čom by ich </a:t>
            </a:r>
            <a:r>
              <a:rPr lang="sk-SK" sz="1600" dirty="0" err="1"/>
              <a:t>uplatnil</a:t>
            </a:r>
            <a:r>
              <a:rPr lang="sk-SK" sz="1600" dirty="0" err="1" smtClean="0"/>
              <a:t>?“V</a:t>
            </a:r>
            <a:r>
              <a:rPr lang="sk-SK" sz="1600" dirty="0" smtClean="0"/>
              <a:t> </a:t>
            </a:r>
            <a:r>
              <a:rPr lang="sk-SK" sz="1600" dirty="0"/>
              <a:t>roku 1888 vyšla </a:t>
            </a:r>
            <a:r>
              <a:rPr lang="sk-SK" sz="1600" dirty="0" smtClean="0"/>
              <a:t>„Štúdia </a:t>
            </a:r>
            <a:r>
              <a:rPr lang="sk-SK" sz="1600" dirty="0"/>
              <a:t>v </a:t>
            </a:r>
            <a:r>
              <a:rPr lang="sk-SK" sz="1600" dirty="0" smtClean="0"/>
              <a:t>šarlátovom“ </a:t>
            </a:r>
            <a:r>
              <a:rPr lang="sk-SK" sz="1600" dirty="0"/>
              <a:t>v knižnej podobe. Vydanie sa stretlo s nebývalým ohlasom, keďže </a:t>
            </a:r>
            <a:r>
              <a:rPr lang="sk-SK" sz="1600" dirty="0" smtClean="0"/>
              <a:t>v </a:t>
            </a:r>
            <a:r>
              <a:rPr lang="sk-SK" sz="1600" dirty="0"/>
              <a:t>tej dobe </a:t>
            </a:r>
            <a:r>
              <a:rPr lang="sk-SK" sz="1600" dirty="0" smtClean="0"/>
              <a:t>vyčíňal </a:t>
            </a:r>
            <a:r>
              <a:rPr lang="sk-SK" sz="1600" dirty="0"/>
              <a:t>v Londýne zlovestne známy </a:t>
            </a:r>
            <a:r>
              <a:rPr lang="sk-SK" sz="1600" dirty="0" err="1"/>
              <a:t>Jack</a:t>
            </a:r>
            <a:r>
              <a:rPr lang="sk-SK" sz="1600" dirty="0"/>
              <a:t> </a:t>
            </a:r>
            <a:r>
              <a:rPr lang="sk-SK" sz="1600" dirty="0" err="1"/>
              <a:t>Rozparovač</a:t>
            </a:r>
            <a:r>
              <a:rPr lang="sk-SK" sz="1600" dirty="0"/>
              <a:t>, ktorého identita je dodnes predmetom </a:t>
            </a:r>
            <a:r>
              <a:rPr lang="sk-SK" sz="1600" dirty="0" smtClean="0"/>
              <a:t>špekulácií </a:t>
            </a:r>
            <a:r>
              <a:rPr lang="sk-SK" sz="1600" dirty="0"/>
              <a:t>celej plejády publicistov a historikov. Rozhorčená a obavami zmietaná verejnosť sa dožadovala </a:t>
            </a:r>
            <a:r>
              <a:rPr lang="sk-SK" sz="1600" dirty="0" smtClean="0"/>
              <a:t>detektíva</a:t>
            </a:r>
            <a:r>
              <a:rPr lang="sk-SK" sz="1600" dirty="0"/>
              <a:t>, ktorý by podobne ako </a:t>
            </a:r>
            <a:r>
              <a:rPr lang="sk-SK" sz="1600" dirty="0" err="1"/>
              <a:t>Sherlock</a:t>
            </a:r>
            <a:r>
              <a:rPr lang="sk-SK" sz="1600" dirty="0"/>
              <a:t> </a:t>
            </a:r>
            <a:r>
              <a:rPr lang="sk-SK" sz="1600" dirty="0" err="1"/>
              <a:t>Holmes</a:t>
            </a:r>
            <a:r>
              <a:rPr lang="sk-SK" sz="1600" dirty="0"/>
              <a:t> dokázal tento </a:t>
            </a:r>
            <a:r>
              <a:rPr lang="sk-SK" sz="1600" dirty="0" smtClean="0"/>
              <a:t>spletitý </a:t>
            </a:r>
            <a:r>
              <a:rPr lang="sk-SK" sz="1600" dirty="0"/>
              <a:t>prípad vyriešiť. A keďže v </a:t>
            </a:r>
            <a:r>
              <a:rPr lang="sk-SK" sz="1600" dirty="0" err="1"/>
              <a:t>Scotland</a:t>
            </a:r>
            <a:r>
              <a:rPr lang="sk-SK" sz="1600" dirty="0"/>
              <a:t> </a:t>
            </a:r>
            <a:r>
              <a:rPr lang="sk-SK" sz="1600" dirty="0" smtClean="0"/>
              <a:t>Yarde </a:t>
            </a:r>
            <a:r>
              <a:rPr lang="sk-SK" sz="1600" dirty="0"/>
              <a:t>nikto taký nebol, hľadali ho čitatelia aspoň na stránkach časopisov a kníh.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6448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1124</Words>
  <Application>Microsoft Office PowerPoint</Application>
  <PresentationFormat>Prezentácia na obrazovke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Súčasná epická próza Detektívny román</vt:lpstr>
      <vt:lpstr>Charakteristika a definícia</vt:lpstr>
      <vt:lpstr>Detektívka a triler- kompozícia</vt:lpstr>
      <vt:lpstr>Prezentácia programu PowerPoint</vt:lpstr>
      <vt:lpstr>Knoxovo desatoro detektívky</vt:lpstr>
      <vt:lpstr>Agatha Christie</vt:lpstr>
      <vt:lpstr>Agatha Christie</vt:lpstr>
      <vt:lpstr>Arthur Conan Doyle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Súčasná epická próza Detektívny román</dc:title>
  <dc:creator>AAAAA</dc:creator>
  <cp:lastModifiedBy>AAAAA</cp:lastModifiedBy>
  <cp:revision>8</cp:revision>
  <dcterms:created xsi:type="dcterms:W3CDTF">2017-01-18T13:42:15Z</dcterms:created>
  <dcterms:modified xsi:type="dcterms:W3CDTF">2017-01-19T09:07:17Z</dcterms:modified>
</cp:coreProperties>
</file>