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85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243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37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65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458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18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479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374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753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390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06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88C6-6619-49DA-AB66-43CECA9417DD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D2F0-D8DB-4CF5-BE89-9C2F2FBCA9C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934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Populárna pieseň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643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Texty populárnej piesne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Pravzorom</a:t>
            </a:r>
            <a:r>
              <a:rPr lang="sk-SK" dirty="0" smtClean="0"/>
              <a:t> populárnej piesne je ľudová pieseň</a:t>
            </a:r>
          </a:p>
          <a:p>
            <a:r>
              <a:rPr lang="sk-SK" dirty="0" smtClean="0"/>
              <a:t>Ovplyvnená operetou a džezom,</a:t>
            </a:r>
          </a:p>
          <a:p>
            <a:r>
              <a:rPr lang="sk-SK" dirty="0" smtClean="0"/>
              <a:t>Obyčajne vznikne ako prvý text, ktorý je následne zhudobnený skladateľom</a:t>
            </a:r>
          </a:p>
          <a:p>
            <a:r>
              <a:rPr lang="sk-SK" dirty="0" smtClean="0"/>
              <a:t>Z </a:t>
            </a:r>
            <a:r>
              <a:rPr lang="sk-SK" dirty="0" err="1" smtClean="0"/>
              <a:t>poetologického</a:t>
            </a:r>
            <a:r>
              <a:rPr lang="sk-SK" dirty="0" smtClean="0"/>
              <a:t> hľadiska- báseň s pravidelným  sylabickým prípadne </a:t>
            </a:r>
            <a:r>
              <a:rPr lang="sk-SK" dirty="0" err="1" smtClean="0"/>
              <a:t>sylabo-tonickým</a:t>
            </a:r>
            <a:r>
              <a:rPr lang="sk-SK" dirty="0" smtClean="0"/>
              <a:t> </a:t>
            </a:r>
            <a:r>
              <a:rPr lang="sk-SK" dirty="0" err="1" smtClean="0"/>
              <a:t>zákaldom</a:t>
            </a:r>
            <a:r>
              <a:rPr lang="sk-SK" dirty="0"/>
              <a:t> </a:t>
            </a:r>
            <a:r>
              <a:rPr lang="sk-SK" dirty="0" smtClean="0"/>
              <a:t>a zvukovo výrazným rýmom, veľkú úlohu majú aj zvukové opakovacie figúry, najmä refrén</a:t>
            </a:r>
          </a:p>
          <a:p>
            <a:r>
              <a:rPr lang="sk-SK" dirty="0" smtClean="0"/>
              <a:t>Moderné texty vniesli aj sem jazyk a prostriedky experimentálnej poézie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667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Slovenská populárna piese</a:t>
            </a:r>
            <a:r>
              <a:rPr lang="sk-SK" dirty="0"/>
              <a:t>ň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Začiatky v 30. rokoch dvadsiateho storočia ako protiklad k vážnej hudbe</a:t>
            </a:r>
          </a:p>
          <a:p>
            <a:r>
              <a:rPr lang="sk-SK" dirty="0" smtClean="0"/>
              <a:t>1946- jedna z najznámejších </a:t>
            </a:r>
            <a:r>
              <a:rPr lang="sk-SK" dirty="0" err="1" smtClean="0"/>
              <a:t>populárných</a:t>
            </a:r>
            <a:r>
              <a:rPr lang="sk-SK" dirty="0" smtClean="0"/>
              <a:t> piesní  Nečakaj ma už nikdy (hudba </a:t>
            </a:r>
            <a:r>
              <a:rPr lang="sk-SK" dirty="0" err="1" smtClean="0"/>
              <a:t>Zdenek</a:t>
            </a:r>
            <a:r>
              <a:rPr lang="sk-SK" dirty="0" smtClean="0"/>
              <a:t> </a:t>
            </a:r>
            <a:r>
              <a:rPr lang="sk-SK" dirty="0" err="1" smtClean="0"/>
              <a:t>Cón</a:t>
            </a:r>
            <a:r>
              <a:rPr lang="sk-SK" dirty="0" smtClean="0"/>
              <a:t>, text </a:t>
            </a:r>
            <a:r>
              <a:rPr lang="sk-SK" dirty="0" err="1" smtClean="0"/>
              <a:t>Otto</a:t>
            </a:r>
            <a:r>
              <a:rPr lang="sk-SK" dirty="0" smtClean="0"/>
              <a:t> </a:t>
            </a:r>
            <a:r>
              <a:rPr lang="sk-SK" dirty="0" err="1" smtClean="0"/>
              <a:t>Kaušitz</a:t>
            </a:r>
            <a:r>
              <a:rPr lang="sk-SK" dirty="0" smtClean="0"/>
              <a:t>, pod pseudonymom O. </a:t>
            </a:r>
            <a:r>
              <a:rPr lang="sk-SK" dirty="0" err="1" smtClean="0"/>
              <a:t>Ivančan</a:t>
            </a:r>
            <a:r>
              <a:rPr lang="sk-SK" dirty="0" smtClean="0"/>
              <a:t>)</a:t>
            </a:r>
          </a:p>
          <a:p>
            <a:r>
              <a:rPr lang="sk-SK" dirty="0" smtClean="0"/>
              <a:t>V 50.-60. rokoch  K. </a:t>
            </a:r>
            <a:r>
              <a:rPr lang="sk-SK" dirty="0" err="1" smtClean="0"/>
              <a:t>Peteraj</a:t>
            </a:r>
            <a:r>
              <a:rPr lang="sk-SK" dirty="0" smtClean="0"/>
              <a:t> a B. </a:t>
            </a:r>
            <a:r>
              <a:rPr lang="sk-SK" dirty="0" err="1" smtClean="0"/>
              <a:t>Filan</a:t>
            </a:r>
            <a:r>
              <a:rPr lang="sk-SK" dirty="0" smtClean="0"/>
              <a:t> s tvorbou pre </a:t>
            </a:r>
            <a:r>
              <a:rPr lang="sk-SK" dirty="0" err="1" smtClean="0"/>
              <a:t>Collegium</a:t>
            </a:r>
            <a:r>
              <a:rPr lang="sk-SK" dirty="0" smtClean="0"/>
              <a:t> </a:t>
            </a:r>
            <a:r>
              <a:rPr lang="sk-SK" dirty="0" err="1" smtClean="0"/>
              <a:t>Musicum</a:t>
            </a:r>
            <a:r>
              <a:rPr lang="sk-SK" dirty="0" smtClean="0"/>
              <a:t> a Prúdy, neskôr pre Modus, Elán a ďalšie mená slovenskej </a:t>
            </a:r>
            <a:r>
              <a:rPr lang="sk-SK" dirty="0" err="1" smtClean="0"/>
              <a:t>pop-scény</a:t>
            </a:r>
            <a:endParaRPr lang="sk-SK" dirty="0" smtClean="0"/>
          </a:p>
          <a:p>
            <a:r>
              <a:rPr lang="sk-SK" dirty="0" smtClean="0"/>
              <a:t>Od 70. rokov M. Lasica, D. </a:t>
            </a:r>
            <a:r>
              <a:rPr lang="sk-SK" dirty="0" err="1" smtClean="0"/>
              <a:t>Hevier</a:t>
            </a:r>
            <a:r>
              <a:rPr lang="sk-SK" dirty="0" smtClean="0"/>
              <a:t>, J. Urban, J. </a:t>
            </a:r>
            <a:r>
              <a:rPr lang="sk-SK" smtClean="0"/>
              <a:t>Štrasser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583105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152</Words>
  <Application>Microsoft Office PowerPoint</Application>
  <PresentationFormat>Prezentácia na obrazovke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Populárna pieseň</vt:lpstr>
      <vt:lpstr>Texty populárnej piesne</vt:lpstr>
      <vt:lpstr>Slovenská populárna pieseň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Populárna pieseň</dc:title>
  <dc:creator>AAAAA</dc:creator>
  <cp:lastModifiedBy>AAAAA</cp:lastModifiedBy>
  <cp:revision>3</cp:revision>
  <dcterms:created xsi:type="dcterms:W3CDTF">2017-02-03T11:57:12Z</dcterms:created>
  <dcterms:modified xsi:type="dcterms:W3CDTF">2017-02-03T12:23:25Z</dcterms:modified>
</cp:coreProperties>
</file>