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83EE4-E525-4F08-BA40-AEFF47AF4150}" type="datetimeFigureOut">
              <a:rPr lang="sk-SK" smtClean="0"/>
              <a:pPr/>
              <a:t>1. 10. 2015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3817-0287-440E-AC83-39054D2D15D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83EE4-E525-4F08-BA40-AEFF47AF4150}" type="datetimeFigureOut">
              <a:rPr lang="sk-SK" smtClean="0"/>
              <a:pPr/>
              <a:t>1. 10. 2015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3817-0287-440E-AC83-39054D2D15D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83EE4-E525-4F08-BA40-AEFF47AF4150}" type="datetimeFigureOut">
              <a:rPr lang="sk-SK" smtClean="0"/>
              <a:pPr/>
              <a:t>1. 10. 2015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3817-0287-440E-AC83-39054D2D15D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83EE4-E525-4F08-BA40-AEFF47AF4150}" type="datetimeFigureOut">
              <a:rPr lang="sk-SK" smtClean="0"/>
              <a:pPr/>
              <a:t>1. 10. 2015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3817-0287-440E-AC83-39054D2D15D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83EE4-E525-4F08-BA40-AEFF47AF4150}" type="datetimeFigureOut">
              <a:rPr lang="sk-SK" smtClean="0"/>
              <a:pPr/>
              <a:t>1. 10. 2015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3817-0287-440E-AC83-39054D2D15D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83EE4-E525-4F08-BA40-AEFF47AF4150}" type="datetimeFigureOut">
              <a:rPr lang="sk-SK" smtClean="0"/>
              <a:pPr/>
              <a:t>1. 10. 2015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3817-0287-440E-AC83-39054D2D15D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83EE4-E525-4F08-BA40-AEFF47AF4150}" type="datetimeFigureOut">
              <a:rPr lang="sk-SK" smtClean="0"/>
              <a:pPr/>
              <a:t>1. 10. 2015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3817-0287-440E-AC83-39054D2D15D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83EE4-E525-4F08-BA40-AEFF47AF4150}" type="datetimeFigureOut">
              <a:rPr lang="sk-SK" smtClean="0"/>
              <a:pPr/>
              <a:t>1. 10. 2015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3817-0287-440E-AC83-39054D2D15D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83EE4-E525-4F08-BA40-AEFF47AF4150}" type="datetimeFigureOut">
              <a:rPr lang="sk-SK" smtClean="0"/>
              <a:pPr/>
              <a:t>1. 10. 2015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3817-0287-440E-AC83-39054D2D15D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83EE4-E525-4F08-BA40-AEFF47AF4150}" type="datetimeFigureOut">
              <a:rPr lang="sk-SK" smtClean="0"/>
              <a:pPr/>
              <a:t>1. 10. 2015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3817-0287-440E-AC83-39054D2D15D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83EE4-E525-4F08-BA40-AEFF47AF4150}" type="datetimeFigureOut">
              <a:rPr lang="sk-SK" smtClean="0"/>
              <a:pPr/>
              <a:t>1. 10. 2015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3817-0287-440E-AC83-39054D2D15D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83EE4-E525-4F08-BA40-AEFF47AF4150}" type="datetimeFigureOut">
              <a:rPr lang="sk-SK" smtClean="0"/>
              <a:pPr/>
              <a:t>1. 10. 2015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E3817-0287-440E-AC83-39054D2D15DF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Inform</a:t>
            </a:r>
            <a:r>
              <a:rPr lang="sk-SK" dirty="0" err="1" smtClean="0"/>
              <a:t>ácie</a:t>
            </a:r>
            <a:r>
              <a:rPr lang="sk-SK" dirty="0" smtClean="0"/>
              <a:t> a informačné zdroje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</p:spPr>
        <p:txBody>
          <a:bodyPr>
            <a:normAutofit fontScale="90000"/>
          </a:bodyPr>
          <a:lstStyle/>
          <a:p>
            <a:r>
              <a:rPr lang="pl-PL" b="1" i="1" dirty="0" smtClean="0"/>
              <a:t>Informácia (z lat. informare) má niekoľko významov:</a:t>
            </a:r>
            <a:br>
              <a:rPr lang="pl-PL" b="1" i="1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1</a:t>
            </a:r>
            <a:r>
              <a:rPr lang="pl-PL" dirty="0"/>
              <a:t>. správa, údaj, poznatok, oznámenie</a:t>
            </a:r>
          </a:p>
          <a:p>
            <a:r>
              <a:rPr lang="sk-SK" dirty="0"/>
              <a:t>2. údaje, hodnoty alebo dáta, ktoré sa strojovo spracovávajú</a:t>
            </a:r>
          </a:p>
          <a:p>
            <a:r>
              <a:rPr lang="sk-SK" dirty="0"/>
              <a:t>3. v užšom zmysle údaje, ktoré sú dôležité pre užívateľa</a:t>
            </a:r>
          </a:p>
          <a:p>
            <a:r>
              <a:rPr lang="sk-SK" dirty="0"/>
              <a:t>Informáciou v tomto zmysle slova sa zaoberá informatika.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i="1" dirty="0"/>
              <a:t>Informatika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študijný odbor, ktorý sa zaoberá vznikom, získavaním, spracúvaním, ukladaním,</a:t>
            </a:r>
          </a:p>
          <a:p>
            <a:r>
              <a:rPr lang="sk-SK" dirty="0"/>
              <a:t>sprístupňovaním a využívaním odborných informácií.</a:t>
            </a:r>
          </a:p>
          <a:p>
            <a:r>
              <a:rPr lang="sk-SK" dirty="0"/>
              <a:t>Informačný proces uskutočňujú </a:t>
            </a:r>
            <a:r>
              <a:rPr lang="sk-SK" b="1" i="1" dirty="0"/>
              <a:t>základné informačné </a:t>
            </a:r>
            <a:r>
              <a:rPr lang="sk-SK" b="1" i="1" dirty="0" smtClean="0"/>
              <a:t>inštitúcie</a:t>
            </a:r>
            <a:r>
              <a:rPr lang="sk-SK" i="1" dirty="0" smtClean="0"/>
              <a:t>: </a:t>
            </a:r>
            <a:r>
              <a:rPr lang="sk-SK" dirty="0"/>
              <a:t>knižnice, bibliografické </a:t>
            </a:r>
            <a:r>
              <a:rPr lang="sk-SK" dirty="0" err="1" smtClean="0"/>
              <a:t>inštitúcie</a:t>
            </a:r>
            <a:r>
              <a:rPr lang="sk-SK" i="1" dirty="0" err="1" smtClean="0"/>
              <a:t>,</a:t>
            </a:r>
            <a:r>
              <a:rPr lang="sk-SK" dirty="0" err="1" smtClean="0"/>
              <a:t>strediská</a:t>
            </a:r>
            <a:r>
              <a:rPr lang="sk-SK" dirty="0" smtClean="0"/>
              <a:t> </a:t>
            </a:r>
            <a:r>
              <a:rPr lang="sk-SK" dirty="0"/>
              <a:t>vedeckých a technických informácií.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i="1" dirty="0" smtClean="0"/>
              <a:t>Zaznamenávanie informácií</a:t>
            </a:r>
            <a:endParaRPr lang="sk-SK" i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Do písomného fondu: zošity, voľné lístky/listy</a:t>
            </a:r>
          </a:p>
          <a:p>
            <a:r>
              <a:rPr lang="sk-SK" dirty="0" smtClean="0"/>
              <a:t>Do počítačového fondu: notebook, počítač, externé pamäťové disky/ internetové pamäťové schránky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Knižnica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Kultúrna, informačná a vzdelávacia ustanovizeň</a:t>
            </a:r>
          </a:p>
          <a:p>
            <a:r>
              <a:rPr lang="sk-SK" dirty="0" smtClean="0"/>
              <a:t>Spracováva a uchováva knižničný fond, poskytuje knižničné a informačné služby čitateľom a používateľom</a:t>
            </a:r>
          </a:p>
          <a:p>
            <a:r>
              <a:rPr lang="sk-SK" dirty="0" smtClean="0"/>
              <a:t>Informačný systém, ktorý sa prispôsobuje potrebám okolia</a:t>
            </a:r>
          </a:p>
          <a:p>
            <a:r>
              <a:rPr lang="sk-SK" dirty="0" smtClean="0"/>
              <a:t>Knižničný fond: dokumenty/ informačné pramene/zdroje</a:t>
            </a:r>
          </a:p>
          <a:p>
            <a:r>
              <a:rPr lang="sk-SK" dirty="0" smtClean="0"/>
              <a:t>Informačné zdroje: písomné, obrazové, zvukové, audiovizuálne, elektronické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Informačné zdroje/ dokumenty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k-SK" dirty="0" smtClean="0"/>
              <a:t>1. primárne- pôvodné dokumenty, ktoré </a:t>
            </a:r>
            <a:r>
              <a:rPr lang="sk-SK" dirty="0" err="1" smtClean="0"/>
              <a:t>obsahujúv</a:t>
            </a:r>
            <a:r>
              <a:rPr lang="sk-SK" dirty="0" smtClean="0"/>
              <a:t> rozhodujúcej miere nové informácie: výskumná správa, vedecký článok, román, zbierka básní...</a:t>
            </a:r>
          </a:p>
          <a:p>
            <a:r>
              <a:rPr lang="sk-SK" dirty="0" smtClean="0"/>
              <a:t>2. sekundárne- obsahujú informácie o primárnych zdrojoch/dokumentoch, sprostredkúvajú prístup k informáciám /kartotečný lístok, záznam/</a:t>
            </a:r>
          </a:p>
          <a:p>
            <a:r>
              <a:rPr lang="sk-SK" dirty="0" smtClean="0"/>
              <a:t>3. terciárne- obsahujú informácie o sekundárnych zdrojoch: rešerš, bibliografia</a:t>
            </a:r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Bibliografia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Súpis usporiadaných záznamov o dokumentoch, umožňujúce jeho identifikáciu</a:t>
            </a:r>
          </a:p>
          <a:p>
            <a:r>
              <a:rPr lang="sk-SK" dirty="0" smtClean="0"/>
              <a:t>Súpis bibliografických odkazov usporiadaných zväčša abecedne</a:t>
            </a:r>
          </a:p>
          <a:p>
            <a:r>
              <a:rPr lang="sk-SK" dirty="0" smtClean="0"/>
              <a:t>BO: musí obsahovať: meno autora, názov dokumentu, vydavateľské údaje / miesto a rok vydania, vydavateľ, počet strán, ISBN/ </a:t>
            </a:r>
          </a:p>
          <a:p>
            <a:r>
              <a:rPr lang="sk-SK" b="1" dirty="0" smtClean="0"/>
              <a:t>MISTRÍK, Jozef. 1997. Štylistika. Bratislava: SPN, tretie upravené vydanie, 1997, 600 s. ISBN 80-08-02529-8</a:t>
            </a:r>
            <a:endParaRPr lang="sk-SK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Rešerš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Výsledok informačného prieskumu, súpis záznamov dokumentov podľa určitého hľadiska</a:t>
            </a:r>
          </a:p>
          <a:p>
            <a:endParaRPr lang="sk-SK" dirty="0" smtClean="0"/>
          </a:p>
          <a:p>
            <a:endParaRPr lang="sk-SK" dirty="0"/>
          </a:p>
        </p:txBody>
      </p:sp>
      <p:pic>
        <p:nvPicPr>
          <p:cNvPr id="4" name="Obrázok 3" descr="rese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6207" y="3212976"/>
            <a:ext cx="4963744" cy="33174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303</Words>
  <Application>Microsoft Office PowerPoint</Application>
  <PresentationFormat>Prezentácia na obrazovke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Motív Office</vt:lpstr>
      <vt:lpstr>Informácie a informačné zdroje</vt:lpstr>
      <vt:lpstr>Informácia (z lat. informare) má niekoľko významov: </vt:lpstr>
      <vt:lpstr>Informatika</vt:lpstr>
      <vt:lpstr>Zaznamenávanie informácií</vt:lpstr>
      <vt:lpstr>Knižnica</vt:lpstr>
      <vt:lpstr>Informačné zdroje/ dokumenty</vt:lpstr>
      <vt:lpstr>Bibliografia</vt:lpstr>
      <vt:lpstr>Rešerš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Informácie a informačné zdroje</dc:title>
  <dc:creator>SSUS2</dc:creator>
  <cp:lastModifiedBy>SSUS2</cp:lastModifiedBy>
  <cp:revision>2</cp:revision>
  <dcterms:created xsi:type="dcterms:W3CDTF">2015-09-29T10:41:59Z</dcterms:created>
  <dcterms:modified xsi:type="dcterms:W3CDTF">2015-10-01T07:04:24Z</dcterms:modified>
</cp:coreProperties>
</file>