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0449-4996-4B64-88A7-A229808639E7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9DEA-D34D-4737-A978-6A90EDF9B0D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061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0449-4996-4B64-88A7-A229808639E7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9DEA-D34D-4737-A978-6A90EDF9B0D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074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0449-4996-4B64-88A7-A229808639E7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9DEA-D34D-4737-A978-6A90EDF9B0D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410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0449-4996-4B64-88A7-A229808639E7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9DEA-D34D-4737-A978-6A90EDF9B0D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772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0449-4996-4B64-88A7-A229808639E7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9DEA-D34D-4737-A978-6A90EDF9B0D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640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0449-4996-4B64-88A7-A229808639E7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9DEA-D34D-4737-A978-6A90EDF9B0D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930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0449-4996-4B64-88A7-A229808639E7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9DEA-D34D-4737-A978-6A90EDF9B0D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358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0449-4996-4B64-88A7-A229808639E7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9DEA-D34D-4737-A978-6A90EDF9B0D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603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0449-4996-4B64-88A7-A229808639E7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9DEA-D34D-4737-A978-6A90EDF9B0D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521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0449-4996-4B64-88A7-A229808639E7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9DEA-D34D-4737-A978-6A90EDF9B0D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166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C0449-4996-4B64-88A7-A229808639E7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D9DEA-D34D-4737-A978-6A90EDF9B0D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169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C0449-4996-4B64-88A7-A229808639E7}" type="datetimeFigureOut">
              <a:rPr lang="sk-SK" smtClean="0"/>
              <a:t>3. 2. 2017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D9DEA-D34D-4737-A978-6A90EDF9B0D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904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Čistá lyrika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4697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Charakteristika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Experimentálna básnická tvorba, ktorá nadraďuje  jazykovo rytmické usporiadanie básnického textu  nad jeho  význam, ktorý v krajnom prípade ani nemusí existovať</a:t>
            </a:r>
          </a:p>
          <a:p>
            <a:r>
              <a:rPr lang="sk-SK" dirty="0" smtClean="0"/>
              <a:t>Nazývaná je aj pojmom </a:t>
            </a:r>
            <a:r>
              <a:rPr lang="sk-SK" i="1" dirty="0" smtClean="0"/>
              <a:t>absolútna poézia</a:t>
            </a:r>
          </a:p>
          <a:p>
            <a:r>
              <a:rPr lang="sk-SK" dirty="0" smtClean="0"/>
              <a:t>Skúma neprebádané možnosti jazykového výrazu a ich uplatnenie v literárnom diele</a:t>
            </a:r>
          </a:p>
          <a:p>
            <a:r>
              <a:rPr lang="sk-SK" dirty="0" smtClean="0"/>
              <a:t>Predpokladá chápavého čitateľa, s obrazotvornosťou</a:t>
            </a:r>
          </a:p>
          <a:p>
            <a:r>
              <a:rPr lang="sk-SK" dirty="0" smtClean="0"/>
              <a:t>Z názvu zbierky básní </a:t>
            </a:r>
            <a:r>
              <a:rPr lang="sk-SK" dirty="0" err="1" smtClean="0"/>
              <a:t>Georga</a:t>
            </a:r>
            <a:r>
              <a:rPr lang="sk-SK" dirty="0" smtClean="0"/>
              <a:t> </a:t>
            </a:r>
            <a:r>
              <a:rPr lang="sk-SK" dirty="0" err="1" smtClean="0"/>
              <a:t>Moora</a:t>
            </a:r>
            <a:r>
              <a:rPr lang="sk-SK" dirty="0" smtClean="0"/>
              <a:t> </a:t>
            </a:r>
            <a:r>
              <a:rPr lang="sk-SK" dirty="0" err="1" smtClean="0"/>
              <a:t>Pure</a:t>
            </a:r>
            <a:r>
              <a:rPr lang="sk-SK" dirty="0" smtClean="0"/>
              <a:t> </a:t>
            </a:r>
            <a:r>
              <a:rPr lang="sk-SK" dirty="0" err="1" smtClean="0"/>
              <a:t>Poetry</a:t>
            </a:r>
            <a:r>
              <a:rPr lang="sk-SK" dirty="0" smtClean="0"/>
              <a:t>: „čistá poézia je to, čo ostane v diele po odstránení všetkého, čo nie je básnické.“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0937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k-SK" dirty="0" smtClean="0"/>
              <a:t>Zvukomaľba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sk-SK" dirty="0" smtClean="0"/>
              <a:t>Zvuková zložka básnického textu, ktorá uvoľňuje logickú súdržnosť textu a zvýrazňuje význam mimovoľne pocítených významov (</a:t>
            </a:r>
            <a:r>
              <a:rPr lang="sk-SK" dirty="0" err="1" smtClean="0"/>
              <a:t>konotácií</a:t>
            </a:r>
            <a:r>
              <a:rPr lang="sk-SK" dirty="0" smtClean="0"/>
              <a:t>)</a:t>
            </a:r>
          </a:p>
          <a:p>
            <a:r>
              <a:rPr lang="sk-SK" dirty="0" smtClean="0"/>
              <a:t>Séria zvukov, zámerné usporiadanie hlások / hláskových skupín na upútanie pozornosti, utvoria zvukový efekt, ktorý u čitateľa evokuje podvedomú spojitosť zvuku s obsahom</a:t>
            </a:r>
          </a:p>
          <a:p>
            <a:r>
              <a:rPr lang="sk-SK" dirty="0" smtClean="0"/>
              <a:t>P. </a:t>
            </a:r>
            <a:r>
              <a:rPr lang="sk-SK" dirty="0" err="1" smtClean="0"/>
              <a:t>Verlaine</a:t>
            </a:r>
            <a:r>
              <a:rPr lang="sk-SK" dirty="0" smtClean="0"/>
              <a:t>, J. </a:t>
            </a:r>
            <a:r>
              <a:rPr lang="sk-SK" smtClean="0"/>
              <a:t>Prévert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5983467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129</Words>
  <Application>Microsoft Office PowerPoint</Application>
  <PresentationFormat>Prezentácia na obrazovke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Motív Office</vt:lpstr>
      <vt:lpstr>Čistá lyrika</vt:lpstr>
      <vt:lpstr>Charakteristika </vt:lpstr>
      <vt:lpstr>Zvukomaľba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Čistá lyrika</dc:title>
  <dc:creator>AAAAA</dc:creator>
  <cp:lastModifiedBy>AAAAA</cp:lastModifiedBy>
  <cp:revision>3</cp:revision>
  <dcterms:created xsi:type="dcterms:W3CDTF">2017-02-03T11:26:16Z</dcterms:created>
  <dcterms:modified xsi:type="dcterms:W3CDTF">2017-02-03T11:56:13Z</dcterms:modified>
</cp:coreProperties>
</file>